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9" r:id="rId4"/>
  </p:sldMasterIdLst>
  <p:notesMasterIdLst>
    <p:notesMasterId r:id="rId30"/>
  </p:notesMasterIdLst>
  <p:sldIdLst>
    <p:sldId id="1404" r:id="rId5"/>
    <p:sldId id="1398" r:id="rId6"/>
    <p:sldId id="1403" r:id="rId7"/>
    <p:sldId id="410" r:id="rId8"/>
    <p:sldId id="1283" r:id="rId9"/>
    <p:sldId id="409" r:id="rId10"/>
    <p:sldId id="1400" r:id="rId11"/>
    <p:sldId id="411" r:id="rId12"/>
    <p:sldId id="1402" r:id="rId13"/>
    <p:sldId id="1383" r:id="rId14"/>
    <p:sldId id="1401" r:id="rId15"/>
    <p:sldId id="1384" r:id="rId16"/>
    <p:sldId id="1388" r:id="rId17"/>
    <p:sldId id="1397" r:id="rId18"/>
    <p:sldId id="1399" r:id="rId19"/>
    <p:sldId id="1389" r:id="rId20"/>
    <p:sldId id="1390" r:id="rId21"/>
    <p:sldId id="1391" r:id="rId22"/>
    <p:sldId id="1392" r:id="rId23"/>
    <p:sldId id="1393" r:id="rId24"/>
    <p:sldId id="1396" r:id="rId25"/>
    <p:sldId id="1395" r:id="rId26"/>
    <p:sldId id="1374" r:id="rId27"/>
    <p:sldId id="272" r:id="rId28"/>
    <p:sldId id="138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9D7A04-C9F0-481C-B22C-A4CDEF0E6AB3}" v="15" dt="2021-02-18T23:10:08.7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4416" autoAdjust="0"/>
  </p:normalViewPr>
  <p:slideViewPr>
    <p:cSldViewPr snapToGrid="0">
      <p:cViewPr varScale="1">
        <p:scale>
          <a:sx n="61" d="100"/>
          <a:sy n="61" d="100"/>
        </p:scale>
        <p:origin x="72" y="2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sson, James T" userId="e09ed019-8cba-4c88-9a4d-f60a1128856e" providerId="ADAL" clId="{0D8677F1-3CDC-4122-80A0-BD946D058DB3}"/>
    <pc:docChg chg="undo redo custSel addSld delSld modSld sldOrd">
      <pc:chgData name="Wasson, James T" userId="e09ed019-8cba-4c88-9a4d-f60a1128856e" providerId="ADAL" clId="{0D8677F1-3CDC-4122-80A0-BD946D058DB3}" dt="2020-08-11T17:14:48.370" v="13605" actId="2696"/>
      <pc:docMkLst>
        <pc:docMk/>
      </pc:docMkLst>
      <pc:sldChg chg="delSp modSp modTransition">
        <pc:chgData name="Wasson, James T" userId="e09ed019-8cba-4c88-9a4d-f60a1128856e" providerId="ADAL" clId="{0D8677F1-3CDC-4122-80A0-BD946D058DB3}" dt="2020-07-23T20:06:53.828" v="10652" actId="207"/>
        <pc:sldMkLst>
          <pc:docMk/>
          <pc:sldMk cId="895472335" sldId="257"/>
        </pc:sldMkLst>
        <pc:spChg chg="mod">
          <ac:chgData name="Wasson, James T" userId="e09ed019-8cba-4c88-9a4d-f60a1128856e" providerId="ADAL" clId="{0D8677F1-3CDC-4122-80A0-BD946D058DB3}" dt="2020-07-23T20:06:53.828" v="10652" actId="207"/>
          <ac:spMkLst>
            <pc:docMk/>
            <pc:sldMk cId="895472335" sldId="257"/>
            <ac:spMk id="3" creationId="{00000000-0000-0000-0000-000000000000}"/>
          </ac:spMkLst>
        </pc:spChg>
        <pc:spChg chg="del">
          <ac:chgData name="Wasson, James T" userId="e09ed019-8cba-4c88-9a4d-f60a1128856e" providerId="ADAL" clId="{0D8677F1-3CDC-4122-80A0-BD946D058DB3}" dt="2020-07-23T16:48:35.135" v="7078"/>
          <ac:spMkLst>
            <pc:docMk/>
            <pc:sldMk cId="895472335" sldId="257"/>
            <ac:spMk id="5" creationId="{00000000-0000-0000-0000-000000000000}"/>
          </ac:spMkLst>
        </pc:spChg>
      </pc:sldChg>
      <pc:sldChg chg="modSp del">
        <pc:chgData name="Wasson, James T" userId="e09ed019-8cba-4c88-9a4d-f60a1128856e" providerId="ADAL" clId="{0D8677F1-3CDC-4122-80A0-BD946D058DB3}" dt="2020-07-23T16:28:09.196" v="7002" actId="2696"/>
        <pc:sldMkLst>
          <pc:docMk/>
          <pc:sldMk cId="4234154280" sldId="258"/>
        </pc:sldMkLst>
        <pc:spChg chg="mod">
          <ac:chgData name="Wasson, James T" userId="e09ed019-8cba-4c88-9a4d-f60a1128856e" providerId="ADAL" clId="{0D8677F1-3CDC-4122-80A0-BD946D058DB3}" dt="2020-07-22T20:03:50.549" v="227" actId="20577"/>
          <ac:spMkLst>
            <pc:docMk/>
            <pc:sldMk cId="4234154280" sldId="258"/>
            <ac:spMk id="8" creationId="{00000000-0000-0000-0000-000000000000}"/>
          </ac:spMkLst>
        </pc:spChg>
      </pc:sldChg>
      <pc:sldChg chg="modSp del ord modTransition">
        <pc:chgData name="Wasson, James T" userId="e09ed019-8cba-4c88-9a4d-f60a1128856e" providerId="ADAL" clId="{0D8677F1-3CDC-4122-80A0-BD946D058DB3}" dt="2020-07-23T12:39:24.458" v="2136" actId="2696"/>
        <pc:sldMkLst>
          <pc:docMk/>
          <pc:sldMk cId="125299756" sldId="259"/>
        </pc:sldMkLst>
        <pc:spChg chg="mod">
          <ac:chgData name="Wasson, James T" userId="e09ed019-8cba-4c88-9a4d-f60a1128856e" providerId="ADAL" clId="{0D8677F1-3CDC-4122-80A0-BD946D058DB3}" dt="2020-07-22T21:43:05.926" v="1150" actId="20577"/>
          <ac:spMkLst>
            <pc:docMk/>
            <pc:sldMk cId="125299756" sldId="259"/>
            <ac:spMk id="7" creationId="{8C6D6C93-421E-4C73-801E-93F87C21E2E4}"/>
          </ac:spMkLst>
        </pc:spChg>
        <pc:picChg chg="mod">
          <ac:chgData name="Wasson, James T" userId="e09ed019-8cba-4c88-9a4d-f60a1128856e" providerId="ADAL" clId="{0D8677F1-3CDC-4122-80A0-BD946D058DB3}" dt="2020-07-22T21:46:12.316" v="1189" actId="1076"/>
          <ac:picMkLst>
            <pc:docMk/>
            <pc:sldMk cId="125299756" sldId="259"/>
            <ac:picMk id="9" creationId="{A9B1E7F1-80EA-41F8-A14C-6045AAA6247F}"/>
          </ac:picMkLst>
        </pc:picChg>
      </pc:sldChg>
      <pc:sldChg chg="del modTransition">
        <pc:chgData name="Wasson, James T" userId="e09ed019-8cba-4c88-9a4d-f60a1128856e" providerId="ADAL" clId="{0D8677F1-3CDC-4122-80A0-BD946D058DB3}" dt="2020-07-23T13:55:52.213" v="4647" actId="2696"/>
        <pc:sldMkLst>
          <pc:docMk/>
          <pc:sldMk cId="1851068809" sldId="260"/>
        </pc:sldMkLst>
      </pc:sldChg>
      <pc:sldChg chg="del ord">
        <pc:chgData name="Wasson, James T" userId="e09ed019-8cba-4c88-9a4d-f60a1128856e" providerId="ADAL" clId="{0D8677F1-3CDC-4122-80A0-BD946D058DB3}" dt="2020-07-23T14:23:04.124" v="5304" actId="2696"/>
        <pc:sldMkLst>
          <pc:docMk/>
          <pc:sldMk cId="498032175" sldId="261"/>
        </pc:sldMkLst>
      </pc:sldChg>
      <pc:sldChg chg="del">
        <pc:chgData name="Wasson, James T" userId="e09ed019-8cba-4c88-9a4d-f60a1128856e" providerId="ADAL" clId="{0D8677F1-3CDC-4122-80A0-BD946D058DB3}" dt="2020-07-23T13:55:55.398" v="4648" actId="2696"/>
        <pc:sldMkLst>
          <pc:docMk/>
          <pc:sldMk cId="3804393843" sldId="262"/>
        </pc:sldMkLst>
      </pc:sldChg>
      <pc:sldChg chg="del modTransition">
        <pc:chgData name="Wasson, James T" userId="e09ed019-8cba-4c88-9a4d-f60a1128856e" providerId="ADAL" clId="{0D8677F1-3CDC-4122-80A0-BD946D058DB3}" dt="2020-07-23T12:39:57.059" v="2137" actId="2696"/>
        <pc:sldMkLst>
          <pc:docMk/>
          <pc:sldMk cId="988367264" sldId="263"/>
        </pc:sldMkLst>
      </pc:sldChg>
      <pc:sldChg chg="del modTransition">
        <pc:chgData name="Wasson, James T" userId="e09ed019-8cba-4c88-9a4d-f60a1128856e" providerId="ADAL" clId="{0D8677F1-3CDC-4122-80A0-BD946D058DB3}" dt="2020-07-23T13:56:24.567" v="4649" actId="2696"/>
        <pc:sldMkLst>
          <pc:docMk/>
          <pc:sldMk cId="3087419089" sldId="264"/>
        </pc:sldMkLst>
      </pc:sldChg>
      <pc:sldChg chg="del">
        <pc:chgData name="Wasson, James T" userId="e09ed019-8cba-4c88-9a4d-f60a1128856e" providerId="ADAL" clId="{0D8677F1-3CDC-4122-80A0-BD946D058DB3}" dt="2020-07-23T14:06:01.054" v="4803" actId="2696"/>
        <pc:sldMkLst>
          <pc:docMk/>
          <pc:sldMk cId="1121906202" sldId="265"/>
        </pc:sldMkLst>
      </pc:sldChg>
      <pc:sldChg chg="addSp delSp del">
        <pc:chgData name="Wasson, James T" userId="e09ed019-8cba-4c88-9a4d-f60a1128856e" providerId="ADAL" clId="{0D8677F1-3CDC-4122-80A0-BD946D058DB3}" dt="2020-07-23T14:56:22.792" v="6954" actId="2696"/>
        <pc:sldMkLst>
          <pc:docMk/>
          <pc:sldMk cId="2238112683" sldId="266"/>
        </pc:sldMkLst>
        <pc:picChg chg="add">
          <ac:chgData name="Wasson, James T" userId="e09ed019-8cba-4c88-9a4d-f60a1128856e" providerId="ADAL" clId="{0D8677F1-3CDC-4122-80A0-BD946D058DB3}" dt="2020-07-23T14:35:27.218" v="5421"/>
          <ac:picMkLst>
            <pc:docMk/>
            <pc:sldMk cId="2238112683" sldId="266"/>
            <ac:picMk id="6" creationId="{359047FF-1954-456F-A98C-EEED93098066}"/>
          </ac:picMkLst>
        </pc:picChg>
        <pc:picChg chg="del">
          <ac:chgData name="Wasson, James T" userId="e09ed019-8cba-4c88-9a4d-f60a1128856e" providerId="ADAL" clId="{0D8677F1-3CDC-4122-80A0-BD946D058DB3}" dt="2020-07-23T14:27:49.866" v="5352" actId="478"/>
          <ac:picMkLst>
            <pc:docMk/>
            <pc:sldMk cId="2238112683" sldId="266"/>
            <ac:picMk id="7" creationId="{099D01AD-C9FB-40F5-8C45-246BA0F87B8C}"/>
          </ac:picMkLst>
        </pc:picChg>
      </pc:sldChg>
      <pc:sldChg chg="addSp delSp modSp modTransition">
        <pc:chgData name="Wasson, James T" userId="e09ed019-8cba-4c88-9a4d-f60a1128856e" providerId="ADAL" clId="{0D8677F1-3CDC-4122-80A0-BD946D058DB3}" dt="2020-07-23T19:16:39.491" v="9414"/>
        <pc:sldMkLst>
          <pc:docMk/>
          <pc:sldMk cId="0" sldId="272"/>
        </pc:sldMkLst>
        <pc:spChg chg="add del mod">
          <ac:chgData name="Wasson, James T" userId="e09ed019-8cba-4c88-9a4d-f60a1128856e" providerId="ADAL" clId="{0D8677F1-3CDC-4122-80A0-BD946D058DB3}" dt="2020-07-23T18:39:58.085" v="8219" actId="478"/>
          <ac:spMkLst>
            <pc:docMk/>
            <pc:sldMk cId="0" sldId="272"/>
            <ac:spMk id="14" creationId="{00000000-0000-0000-0000-000000000000}"/>
          </ac:spMkLst>
        </pc:spChg>
        <pc:spChg chg="add mod">
          <ac:chgData name="Wasson, James T" userId="e09ed019-8cba-4c88-9a4d-f60a1128856e" providerId="ADAL" clId="{0D8677F1-3CDC-4122-80A0-BD946D058DB3}" dt="2020-07-23T18:40:18.894" v="8222" actId="1076"/>
          <ac:spMkLst>
            <pc:docMk/>
            <pc:sldMk cId="0" sldId="272"/>
            <ac:spMk id="15" creationId="{380133AF-5059-4604-A20E-42C51395DE4E}"/>
          </ac:spMkLst>
        </pc:spChg>
        <pc:grpChg chg="add del mod">
          <ac:chgData name="Wasson, James T" userId="e09ed019-8cba-4c88-9a4d-f60a1128856e" providerId="ADAL" clId="{0D8677F1-3CDC-4122-80A0-BD946D058DB3}" dt="2020-07-22T20:25:30.459" v="259" actId="1076"/>
          <ac:grpSpMkLst>
            <pc:docMk/>
            <pc:sldMk cId="0" sldId="272"/>
            <ac:grpSpMk id="2" creationId="{00000000-0000-0000-0000-000000000000}"/>
          </ac:grpSpMkLst>
        </pc:grpChg>
        <pc:grpChg chg="del">
          <ac:chgData name="Wasson, James T" userId="e09ed019-8cba-4c88-9a4d-f60a1128856e" providerId="ADAL" clId="{0D8677F1-3CDC-4122-80A0-BD946D058DB3}" dt="2020-07-22T20:23:57.029" v="250" actId="478"/>
          <ac:grpSpMkLst>
            <pc:docMk/>
            <pc:sldMk cId="0" sldId="272"/>
            <ac:grpSpMk id="8" creationId="{00000000-0000-0000-0000-000000000000}"/>
          </ac:grpSpMkLst>
        </pc:grpChg>
        <pc:grpChg chg="del mod">
          <ac:chgData name="Wasson, James T" userId="e09ed019-8cba-4c88-9a4d-f60a1128856e" providerId="ADAL" clId="{0D8677F1-3CDC-4122-80A0-BD946D058DB3}" dt="2020-07-23T18:39:53.933" v="8217" actId="478"/>
          <ac:grpSpMkLst>
            <pc:docMk/>
            <pc:sldMk cId="0" sldId="272"/>
            <ac:grpSpMk id="11" creationId="{00000000-0000-0000-0000-000000000000}"/>
          </ac:grpSpMkLst>
        </pc:grpChg>
        <pc:picChg chg="mod">
          <ac:chgData name="Wasson, James T" userId="e09ed019-8cba-4c88-9a4d-f60a1128856e" providerId="ADAL" clId="{0D8677F1-3CDC-4122-80A0-BD946D058DB3}" dt="2020-07-22T20:23:50.239" v="249" actId="1076"/>
          <ac:picMkLst>
            <pc:docMk/>
            <pc:sldMk cId="0" sldId="272"/>
            <ac:picMk id="4" creationId="{00000000-0000-0000-0000-000000000000}"/>
          </ac:picMkLst>
        </pc:picChg>
        <pc:picChg chg="del">
          <ac:chgData name="Wasson, James T" userId="e09ed019-8cba-4c88-9a4d-f60a1128856e" providerId="ADAL" clId="{0D8677F1-3CDC-4122-80A0-BD946D058DB3}" dt="2020-07-22T20:23:33.396" v="245" actId="478"/>
          <ac:picMkLst>
            <pc:docMk/>
            <pc:sldMk cId="0" sldId="272"/>
            <ac:picMk id="5" creationId="{00000000-0000-0000-0000-000000000000}"/>
          </ac:picMkLst>
        </pc:picChg>
        <pc:picChg chg="add del">
          <ac:chgData name="Wasson, James T" userId="e09ed019-8cba-4c88-9a4d-f60a1128856e" providerId="ADAL" clId="{0D8677F1-3CDC-4122-80A0-BD946D058DB3}" dt="2020-07-23T18:33:32.438" v="8012"/>
          <ac:picMkLst>
            <pc:docMk/>
            <pc:sldMk cId="0" sldId="272"/>
            <ac:picMk id="5" creationId="{AC225B5B-5C1A-4936-A56E-E31EBD2EB350}"/>
          </ac:picMkLst>
        </pc:picChg>
        <pc:picChg chg="del">
          <ac:chgData name="Wasson, James T" userId="e09ed019-8cba-4c88-9a4d-f60a1128856e" providerId="ADAL" clId="{0D8677F1-3CDC-4122-80A0-BD946D058DB3}" dt="2020-07-22T20:23:38.077" v="248" actId="478"/>
          <ac:picMkLst>
            <pc:docMk/>
            <pc:sldMk cId="0" sldId="272"/>
            <ac:picMk id="6" creationId="{00000000-0000-0000-0000-000000000000}"/>
          </ac:picMkLst>
        </pc:picChg>
        <pc:picChg chg="add del mod">
          <ac:chgData name="Wasson, James T" userId="e09ed019-8cba-4c88-9a4d-f60a1128856e" providerId="ADAL" clId="{0D8677F1-3CDC-4122-80A0-BD946D058DB3}" dt="2020-07-23T18:38:25.557" v="8211" actId="478"/>
          <ac:picMkLst>
            <pc:docMk/>
            <pc:sldMk cId="0" sldId="272"/>
            <ac:picMk id="6" creationId="{18411489-FEAE-4208-9580-4BC6D51C2E15}"/>
          </ac:picMkLst>
        </pc:picChg>
        <pc:picChg chg="add mod">
          <ac:chgData name="Wasson, James T" userId="e09ed019-8cba-4c88-9a4d-f60a1128856e" providerId="ADAL" clId="{0D8677F1-3CDC-4122-80A0-BD946D058DB3}" dt="2020-07-23T18:40:21.076" v="8223" actId="1076"/>
          <ac:picMkLst>
            <pc:docMk/>
            <pc:sldMk cId="0" sldId="272"/>
            <ac:picMk id="8" creationId="{8D5F626B-9B20-43E1-A9AC-0AE2214D7E50}"/>
          </ac:picMkLst>
        </pc:picChg>
        <pc:picChg chg="add mod">
          <ac:chgData name="Wasson, James T" userId="e09ed019-8cba-4c88-9a4d-f60a1128856e" providerId="ADAL" clId="{0D8677F1-3CDC-4122-80A0-BD946D058DB3}" dt="2020-07-23T18:40:27.299" v="8224" actId="1076"/>
          <ac:picMkLst>
            <pc:docMk/>
            <pc:sldMk cId="0" sldId="272"/>
            <ac:picMk id="2050" creationId="{A74331BA-BEA7-46B8-89A5-EF46407D0589}"/>
          </ac:picMkLst>
        </pc:picChg>
      </pc:sldChg>
      <pc:sldChg chg="del ord">
        <pc:chgData name="Wasson, James T" userId="e09ed019-8cba-4c88-9a4d-f60a1128856e" providerId="ADAL" clId="{0D8677F1-3CDC-4122-80A0-BD946D058DB3}" dt="2020-07-23T14:19:33.045" v="5227" actId="2696"/>
        <pc:sldMkLst>
          <pc:docMk/>
          <pc:sldMk cId="1409158114" sldId="408"/>
        </pc:sldMkLst>
      </pc:sldChg>
      <pc:sldChg chg="delSp ord modTransition">
        <pc:chgData name="Wasson, James T" userId="e09ed019-8cba-4c88-9a4d-f60a1128856e" providerId="ADAL" clId="{0D8677F1-3CDC-4122-80A0-BD946D058DB3}" dt="2020-07-24T15:58:15.617" v="12670"/>
        <pc:sldMkLst>
          <pc:docMk/>
          <pc:sldMk cId="0" sldId="409"/>
        </pc:sldMkLst>
        <pc:spChg chg="del">
          <ac:chgData name="Wasson, James T" userId="e09ed019-8cba-4c88-9a4d-f60a1128856e" providerId="ADAL" clId="{0D8677F1-3CDC-4122-80A0-BD946D058DB3}" dt="2020-07-22T20:21:16.924" v="228" actId="478"/>
          <ac:spMkLst>
            <pc:docMk/>
            <pc:sldMk cId="0" sldId="409"/>
            <ac:spMk id="13" creationId="{00000000-0000-0000-0000-000000000000}"/>
          </ac:spMkLst>
        </pc:spChg>
        <pc:spChg chg="del">
          <ac:chgData name="Wasson, James T" userId="e09ed019-8cba-4c88-9a4d-f60a1128856e" providerId="ADAL" clId="{0D8677F1-3CDC-4122-80A0-BD946D058DB3}" dt="2020-07-22T20:21:23.475" v="229"/>
          <ac:spMkLst>
            <pc:docMk/>
            <pc:sldMk cId="0" sldId="409"/>
            <ac:spMk id="14" creationId="{00000000-0000-0000-0000-000000000000}"/>
          </ac:spMkLst>
        </pc:spChg>
      </pc:sldChg>
      <pc:sldChg chg="modTransition">
        <pc:chgData name="Wasson, James T" userId="e09ed019-8cba-4c88-9a4d-f60a1128856e" providerId="ADAL" clId="{0D8677F1-3CDC-4122-80A0-BD946D058DB3}" dt="2020-07-23T19:16:39.491" v="9414"/>
        <pc:sldMkLst>
          <pc:docMk/>
          <pc:sldMk cId="0" sldId="410"/>
        </pc:sldMkLst>
      </pc:sldChg>
      <pc:sldChg chg="add del">
        <pc:chgData name="Wasson, James T" userId="e09ed019-8cba-4c88-9a4d-f60a1128856e" providerId="ADAL" clId="{0D8677F1-3CDC-4122-80A0-BD946D058DB3}" dt="2020-07-22T20:29:00.006" v="261" actId="2696"/>
        <pc:sldMkLst>
          <pc:docMk/>
          <pc:sldMk cId="1997232314" sldId="411"/>
        </pc:sldMkLst>
      </pc:sldChg>
      <pc:sldChg chg="addSp delSp modSp add modTransition">
        <pc:chgData name="Wasson, James T" userId="e09ed019-8cba-4c88-9a4d-f60a1128856e" providerId="ADAL" clId="{0D8677F1-3CDC-4122-80A0-BD946D058DB3}" dt="2020-07-23T19:16:39.491" v="9414"/>
        <pc:sldMkLst>
          <pc:docMk/>
          <pc:sldMk cId="2886285608" sldId="411"/>
        </pc:sldMkLst>
        <pc:spChg chg="mod">
          <ac:chgData name="Wasson, James T" userId="e09ed019-8cba-4c88-9a4d-f60a1128856e" providerId="ADAL" clId="{0D8677F1-3CDC-4122-80A0-BD946D058DB3}" dt="2020-07-22T20:30:23.446" v="278" actId="14100"/>
          <ac:spMkLst>
            <pc:docMk/>
            <pc:sldMk cId="2886285608" sldId="411"/>
            <ac:spMk id="2" creationId="{00000000-0000-0000-0000-000000000000}"/>
          </ac:spMkLst>
        </pc:spChg>
        <pc:spChg chg="add del">
          <ac:chgData name="Wasson, James T" userId="e09ed019-8cba-4c88-9a4d-f60a1128856e" providerId="ADAL" clId="{0D8677F1-3CDC-4122-80A0-BD946D058DB3}" dt="2020-07-22T20:37:04.445" v="303" actId="478"/>
          <ac:spMkLst>
            <pc:docMk/>
            <pc:sldMk cId="2886285608" sldId="411"/>
            <ac:spMk id="4" creationId="{00000000-0000-0000-0000-000000000000}"/>
          </ac:spMkLst>
        </pc:spChg>
        <pc:spChg chg="add del">
          <ac:chgData name="Wasson, James T" userId="e09ed019-8cba-4c88-9a4d-f60a1128856e" providerId="ADAL" clId="{0D8677F1-3CDC-4122-80A0-BD946D058DB3}" dt="2020-07-22T20:37:04.445" v="303" actId="478"/>
          <ac:spMkLst>
            <pc:docMk/>
            <pc:sldMk cId="2886285608" sldId="411"/>
            <ac:spMk id="6" creationId="{00000000-0000-0000-0000-000000000000}"/>
          </ac:spMkLst>
        </pc:spChg>
        <pc:spChg chg="add del mod">
          <ac:chgData name="Wasson, James T" userId="e09ed019-8cba-4c88-9a4d-f60a1128856e" providerId="ADAL" clId="{0D8677F1-3CDC-4122-80A0-BD946D058DB3}" dt="2020-07-22T20:38:23.984" v="321" actId="20577"/>
          <ac:spMkLst>
            <pc:docMk/>
            <pc:sldMk cId="2886285608" sldId="411"/>
            <ac:spMk id="8" creationId="{00000000-0000-0000-0000-000000000000}"/>
          </ac:spMkLst>
        </pc:spChg>
        <pc:spChg chg="add del mod">
          <ac:chgData name="Wasson, James T" userId="e09ed019-8cba-4c88-9a4d-f60a1128856e" providerId="ADAL" clId="{0D8677F1-3CDC-4122-80A0-BD946D058DB3}" dt="2020-07-22T20:37:06.533" v="304" actId="478"/>
          <ac:spMkLst>
            <pc:docMk/>
            <pc:sldMk cId="2886285608" sldId="411"/>
            <ac:spMk id="10" creationId="{00000000-0000-0000-0000-000000000000}"/>
          </ac:spMkLst>
        </pc:spChg>
        <pc:spChg chg="add del">
          <ac:chgData name="Wasson, James T" userId="e09ed019-8cba-4c88-9a4d-f60a1128856e" providerId="ADAL" clId="{0D8677F1-3CDC-4122-80A0-BD946D058DB3}" dt="2020-07-22T20:37:09.316" v="305" actId="478"/>
          <ac:spMkLst>
            <pc:docMk/>
            <pc:sldMk cId="2886285608" sldId="411"/>
            <ac:spMk id="12" creationId="{00000000-0000-0000-0000-000000000000}"/>
          </ac:spMkLst>
        </pc:spChg>
        <pc:picChg chg="add del">
          <ac:chgData name="Wasson, James T" userId="e09ed019-8cba-4c88-9a4d-f60a1128856e" providerId="ADAL" clId="{0D8677F1-3CDC-4122-80A0-BD946D058DB3}" dt="2020-07-22T20:37:04.445" v="303" actId="478"/>
          <ac:picMkLst>
            <pc:docMk/>
            <pc:sldMk cId="2886285608" sldId="411"/>
            <ac:picMk id="3" creationId="{00000000-0000-0000-0000-000000000000}"/>
          </ac:picMkLst>
        </pc:picChg>
        <pc:picChg chg="add del">
          <ac:chgData name="Wasson, James T" userId="e09ed019-8cba-4c88-9a4d-f60a1128856e" providerId="ADAL" clId="{0D8677F1-3CDC-4122-80A0-BD946D058DB3}" dt="2020-07-22T20:37:04.445" v="303" actId="478"/>
          <ac:picMkLst>
            <pc:docMk/>
            <pc:sldMk cId="2886285608" sldId="411"/>
            <ac:picMk id="5" creationId="{00000000-0000-0000-0000-000000000000}"/>
          </ac:picMkLst>
        </pc:picChg>
        <pc:picChg chg="mod">
          <ac:chgData name="Wasson, James T" userId="e09ed019-8cba-4c88-9a4d-f60a1128856e" providerId="ADAL" clId="{0D8677F1-3CDC-4122-80A0-BD946D058DB3}" dt="2020-07-22T20:31:15.140" v="292" actId="14100"/>
          <ac:picMkLst>
            <pc:docMk/>
            <pc:sldMk cId="2886285608" sldId="411"/>
            <ac:picMk id="7" creationId="{00000000-0000-0000-0000-000000000000}"/>
          </ac:picMkLst>
        </pc:picChg>
        <pc:picChg chg="add del">
          <ac:chgData name="Wasson, James T" userId="e09ed019-8cba-4c88-9a4d-f60a1128856e" providerId="ADAL" clId="{0D8677F1-3CDC-4122-80A0-BD946D058DB3}" dt="2020-07-22T20:37:06.533" v="304" actId="478"/>
          <ac:picMkLst>
            <pc:docMk/>
            <pc:sldMk cId="2886285608" sldId="411"/>
            <ac:picMk id="9" creationId="{00000000-0000-0000-0000-000000000000}"/>
          </ac:picMkLst>
        </pc:picChg>
        <pc:picChg chg="add del">
          <ac:chgData name="Wasson, James T" userId="e09ed019-8cba-4c88-9a4d-f60a1128856e" providerId="ADAL" clId="{0D8677F1-3CDC-4122-80A0-BD946D058DB3}" dt="2020-07-22T20:37:09.316" v="305" actId="478"/>
          <ac:picMkLst>
            <pc:docMk/>
            <pc:sldMk cId="2886285608" sldId="411"/>
            <ac:picMk id="11" creationId="{00000000-0000-0000-0000-000000000000}"/>
          </ac:picMkLst>
        </pc:picChg>
        <pc:picChg chg="add mod ord">
          <ac:chgData name="Wasson, James T" userId="e09ed019-8cba-4c88-9a4d-f60a1128856e" providerId="ADAL" clId="{0D8677F1-3CDC-4122-80A0-BD946D058DB3}" dt="2020-07-22T20:39:41.215" v="327" actId="14100"/>
          <ac:picMkLst>
            <pc:docMk/>
            <pc:sldMk cId="2886285608" sldId="411"/>
            <ac:picMk id="14" creationId="{07E02CBC-C310-4224-9A78-F045A9BAE490}"/>
          </ac:picMkLst>
        </pc:picChg>
      </pc:sldChg>
      <pc:sldChg chg="addSp delSp modSp delAnim modAnim">
        <pc:chgData name="Wasson, James T" userId="e09ed019-8cba-4c88-9a4d-f60a1128856e" providerId="ADAL" clId="{0D8677F1-3CDC-4122-80A0-BD946D058DB3}" dt="2020-07-23T20:25:13.127" v="11022" actId="20577"/>
        <pc:sldMkLst>
          <pc:docMk/>
          <pc:sldMk cId="234316994" sldId="1283"/>
        </pc:sldMkLst>
        <pc:spChg chg="del">
          <ac:chgData name="Wasson, James T" userId="e09ed019-8cba-4c88-9a4d-f60a1128856e" providerId="ADAL" clId="{0D8677F1-3CDC-4122-80A0-BD946D058DB3}" dt="2020-07-23T20:09:27.454" v="10861" actId="478"/>
          <ac:spMkLst>
            <pc:docMk/>
            <pc:sldMk cId="234316994" sldId="1283"/>
            <ac:spMk id="2" creationId="{00000000-0000-0000-0000-000000000000}"/>
          </ac:spMkLst>
        </pc:spChg>
        <pc:spChg chg="del">
          <ac:chgData name="Wasson, James T" userId="e09ed019-8cba-4c88-9a4d-f60a1128856e" providerId="ADAL" clId="{0D8677F1-3CDC-4122-80A0-BD946D058DB3}" dt="2020-07-23T20:10:45.666" v="10871" actId="478"/>
          <ac:spMkLst>
            <pc:docMk/>
            <pc:sldMk cId="234316994" sldId="1283"/>
            <ac:spMk id="7" creationId="{00000000-0000-0000-0000-000000000000}"/>
          </ac:spMkLst>
        </pc:spChg>
        <pc:spChg chg="del">
          <ac:chgData name="Wasson, James T" userId="e09ed019-8cba-4c88-9a4d-f60a1128856e" providerId="ADAL" clId="{0D8677F1-3CDC-4122-80A0-BD946D058DB3}" dt="2020-07-23T20:10:39.905" v="10869" actId="478"/>
          <ac:spMkLst>
            <pc:docMk/>
            <pc:sldMk cId="234316994" sldId="1283"/>
            <ac:spMk id="8" creationId="{00000000-0000-0000-0000-000000000000}"/>
          </ac:spMkLst>
        </pc:spChg>
        <pc:spChg chg="del mod">
          <ac:chgData name="Wasson, James T" userId="e09ed019-8cba-4c88-9a4d-f60a1128856e" providerId="ADAL" clId="{0D8677F1-3CDC-4122-80A0-BD946D058DB3}" dt="2020-07-23T20:10:34.138" v="10867" actId="478"/>
          <ac:spMkLst>
            <pc:docMk/>
            <pc:sldMk cId="234316994" sldId="1283"/>
            <ac:spMk id="11" creationId="{00000000-0000-0000-0000-000000000000}"/>
          </ac:spMkLst>
        </pc:spChg>
        <pc:spChg chg="del">
          <ac:chgData name="Wasson, James T" userId="e09ed019-8cba-4c88-9a4d-f60a1128856e" providerId="ADAL" clId="{0D8677F1-3CDC-4122-80A0-BD946D058DB3}" dt="2020-07-23T20:10:43.225" v="10870" actId="478"/>
          <ac:spMkLst>
            <pc:docMk/>
            <pc:sldMk cId="234316994" sldId="1283"/>
            <ac:spMk id="12" creationId="{00000000-0000-0000-0000-000000000000}"/>
          </ac:spMkLst>
        </pc:spChg>
        <pc:spChg chg="del">
          <ac:chgData name="Wasson, James T" userId="e09ed019-8cba-4c88-9a4d-f60a1128856e" providerId="ADAL" clId="{0D8677F1-3CDC-4122-80A0-BD946D058DB3}" dt="2020-07-23T20:10:36.811" v="10868" actId="478"/>
          <ac:spMkLst>
            <pc:docMk/>
            <pc:sldMk cId="234316994" sldId="1283"/>
            <ac:spMk id="13" creationId="{00000000-0000-0000-0000-000000000000}"/>
          </ac:spMkLst>
        </pc:spChg>
        <pc:spChg chg="del">
          <ac:chgData name="Wasson, James T" userId="e09ed019-8cba-4c88-9a4d-f60a1128856e" providerId="ADAL" clId="{0D8677F1-3CDC-4122-80A0-BD946D058DB3}" dt="2020-07-23T20:10:48.047" v="10872" actId="478"/>
          <ac:spMkLst>
            <pc:docMk/>
            <pc:sldMk cId="234316994" sldId="1283"/>
            <ac:spMk id="14" creationId="{00000000-0000-0000-0000-000000000000}"/>
          </ac:spMkLst>
        </pc:spChg>
        <pc:spChg chg="mod">
          <ac:chgData name="Wasson, James T" userId="e09ed019-8cba-4c88-9a4d-f60a1128856e" providerId="ADAL" clId="{0D8677F1-3CDC-4122-80A0-BD946D058DB3}" dt="2020-07-23T20:11:40.293" v="10889" actId="1076"/>
          <ac:spMkLst>
            <pc:docMk/>
            <pc:sldMk cId="234316994" sldId="1283"/>
            <ac:spMk id="21" creationId="{00000000-0000-0000-0000-000000000000}"/>
          </ac:spMkLst>
        </pc:spChg>
        <pc:spChg chg="add mod">
          <ac:chgData name="Wasson, James T" userId="e09ed019-8cba-4c88-9a4d-f60a1128856e" providerId="ADAL" clId="{0D8677F1-3CDC-4122-80A0-BD946D058DB3}" dt="2020-07-23T20:11:19.174" v="10884" actId="14100"/>
          <ac:spMkLst>
            <pc:docMk/>
            <pc:sldMk cId="234316994" sldId="1283"/>
            <ac:spMk id="25" creationId="{74A77604-FB82-4451-A4CA-7DD3CD3D5393}"/>
          </ac:spMkLst>
        </pc:spChg>
        <pc:spChg chg="add mod">
          <ac:chgData name="Wasson, James T" userId="e09ed019-8cba-4c88-9a4d-f60a1128856e" providerId="ADAL" clId="{0D8677F1-3CDC-4122-80A0-BD946D058DB3}" dt="2020-07-23T20:25:13.127" v="11022" actId="20577"/>
          <ac:spMkLst>
            <pc:docMk/>
            <pc:sldMk cId="234316994" sldId="1283"/>
            <ac:spMk id="26" creationId="{4CA0A302-67B0-4E92-9A61-D9169FEB700E}"/>
          </ac:spMkLst>
        </pc:spChg>
        <pc:grpChg chg="mod">
          <ac:chgData name="Wasson, James T" userId="e09ed019-8cba-4c88-9a4d-f60a1128856e" providerId="ADAL" clId="{0D8677F1-3CDC-4122-80A0-BD946D058DB3}" dt="2020-07-23T20:11:35.064" v="10887" actId="1076"/>
          <ac:grpSpMkLst>
            <pc:docMk/>
            <pc:sldMk cId="234316994" sldId="1283"/>
            <ac:grpSpMk id="4" creationId="{00000000-0000-0000-0000-000000000000}"/>
          </ac:grpSpMkLst>
        </pc:grpChg>
        <pc:picChg chg="mod">
          <ac:chgData name="Wasson, James T" userId="e09ed019-8cba-4c88-9a4d-f60a1128856e" providerId="ADAL" clId="{0D8677F1-3CDC-4122-80A0-BD946D058DB3}" dt="2020-07-23T20:11:30.250" v="10886" actId="1076"/>
          <ac:picMkLst>
            <pc:docMk/>
            <pc:sldMk cId="234316994" sldId="1283"/>
            <ac:picMk id="5" creationId="{00000000-0000-0000-0000-000000000000}"/>
          </ac:picMkLst>
        </pc:picChg>
      </pc:sldChg>
      <pc:sldChg chg="modSp del ord">
        <pc:chgData name="Wasson, James T" userId="e09ed019-8cba-4c88-9a4d-f60a1128856e" providerId="ADAL" clId="{0D8677F1-3CDC-4122-80A0-BD946D058DB3}" dt="2020-07-23T16:47:16.978" v="7065" actId="2696"/>
        <pc:sldMkLst>
          <pc:docMk/>
          <pc:sldMk cId="4095723328" sldId="1345"/>
        </pc:sldMkLst>
        <pc:spChg chg="ord">
          <ac:chgData name="Wasson, James T" userId="e09ed019-8cba-4c88-9a4d-f60a1128856e" providerId="ADAL" clId="{0D8677F1-3CDC-4122-80A0-BD946D058DB3}" dt="2020-07-22T20:51:09.161" v="863" actId="167"/>
          <ac:spMkLst>
            <pc:docMk/>
            <pc:sldMk cId="4095723328" sldId="1345"/>
            <ac:spMk id="109" creationId="{00000000-0000-0000-0000-000000000000}"/>
          </ac:spMkLst>
        </pc:spChg>
      </pc:sldChg>
      <pc:sldChg chg="addSp delSp modSp modTransition addAnim delAnim modAnim">
        <pc:chgData name="Wasson, James T" userId="e09ed019-8cba-4c88-9a4d-f60a1128856e" providerId="ADAL" clId="{0D8677F1-3CDC-4122-80A0-BD946D058DB3}" dt="2020-07-23T19:16:39.491" v="9414"/>
        <pc:sldMkLst>
          <pc:docMk/>
          <pc:sldMk cId="3843699422" sldId="1374"/>
        </pc:sldMkLst>
        <pc:spChg chg="add del mod">
          <ac:chgData name="Wasson, James T" userId="e09ed019-8cba-4c88-9a4d-f60a1128856e" providerId="ADAL" clId="{0D8677F1-3CDC-4122-80A0-BD946D058DB3}" dt="2020-07-23T19:02:34.296" v="9028"/>
          <ac:spMkLst>
            <pc:docMk/>
            <pc:sldMk cId="3843699422" sldId="1374"/>
            <ac:spMk id="5" creationId="{F4044AC8-D965-4699-AB19-ECD1B88688F3}"/>
          </ac:spMkLst>
        </pc:spChg>
        <pc:spChg chg="add del mod">
          <ac:chgData name="Wasson, James T" userId="e09ed019-8cba-4c88-9a4d-f60a1128856e" providerId="ADAL" clId="{0D8677F1-3CDC-4122-80A0-BD946D058DB3}" dt="2020-07-23T19:03:52.939" v="9039" actId="478"/>
          <ac:spMkLst>
            <pc:docMk/>
            <pc:sldMk cId="3843699422" sldId="1374"/>
            <ac:spMk id="6" creationId="{0969F9BB-C111-4F6C-8C1D-136C1C35990C}"/>
          </ac:spMkLst>
        </pc:spChg>
        <pc:spChg chg="add mod ord">
          <ac:chgData name="Wasson, James T" userId="e09ed019-8cba-4c88-9a4d-f60a1128856e" providerId="ADAL" clId="{0D8677F1-3CDC-4122-80A0-BD946D058DB3}" dt="2020-07-23T19:07:01.850" v="9065" actId="14100"/>
          <ac:spMkLst>
            <pc:docMk/>
            <pc:sldMk cId="3843699422" sldId="1374"/>
            <ac:spMk id="7" creationId="{AE7252FA-36C2-4DC2-8090-C7971DD7B98D}"/>
          </ac:spMkLst>
        </pc:spChg>
        <pc:spChg chg="ord">
          <ac:chgData name="Wasson, James T" userId="e09ed019-8cba-4c88-9a4d-f60a1128856e" providerId="ADAL" clId="{0D8677F1-3CDC-4122-80A0-BD946D058DB3}" dt="2020-07-23T19:05:10.638" v="9048" actId="167"/>
          <ac:spMkLst>
            <pc:docMk/>
            <pc:sldMk cId="3843699422" sldId="1374"/>
            <ac:spMk id="30" creationId="{00000000-0000-0000-0000-000000000000}"/>
          </ac:spMkLst>
        </pc:spChg>
        <pc:spChg chg="mod ord">
          <ac:chgData name="Wasson, James T" userId="e09ed019-8cba-4c88-9a4d-f60a1128856e" providerId="ADAL" clId="{0D8677F1-3CDC-4122-80A0-BD946D058DB3}" dt="2020-07-23T19:06:54.412" v="9064" actId="14100"/>
          <ac:spMkLst>
            <pc:docMk/>
            <pc:sldMk cId="3843699422" sldId="1374"/>
            <ac:spMk id="33" creationId="{00000000-0000-0000-0000-000000000000}"/>
          </ac:spMkLst>
        </pc:spChg>
        <pc:spChg chg="del mod topLvl">
          <ac:chgData name="Wasson, James T" userId="e09ed019-8cba-4c88-9a4d-f60a1128856e" providerId="ADAL" clId="{0D8677F1-3CDC-4122-80A0-BD946D058DB3}" dt="2020-07-23T19:01:48.131" v="9019" actId="478"/>
          <ac:spMkLst>
            <pc:docMk/>
            <pc:sldMk cId="3843699422" sldId="1374"/>
            <ac:spMk id="40" creationId="{00000000-0000-0000-0000-000000000000}"/>
          </ac:spMkLst>
        </pc:spChg>
        <pc:spChg chg="del topLvl">
          <ac:chgData name="Wasson, James T" userId="e09ed019-8cba-4c88-9a4d-f60a1128856e" providerId="ADAL" clId="{0D8677F1-3CDC-4122-80A0-BD946D058DB3}" dt="2020-07-23T19:02:01.316" v="9024" actId="478"/>
          <ac:spMkLst>
            <pc:docMk/>
            <pc:sldMk cId="3843699422" sldId="1374"/>
            <ac:spMk id="43" creationId="{00000000-0000-0000-0000-000000000000}"/>
          </ac:spMkLst>
        </pc:spChg>
        <pc:spChg chg="del topLvl">
          <ac:chgData name="Wasson, James T" userId="e09ed019-8cba-4c88-9a4d-f60a1128856e" providerId="ADAL" clId="{0D8677F1-3CDC-4122-80A0-BD946D058DB3}" dt="2020-07-23T19:02:04.095" v="9025" actId="478"/>
          <ac:spMkLst>
            <pc:docMk/>
            <pc:sldMk cId="3843699422" sldId="1374"/>
            <ac:spMk id="46" creationId="{00000000-0000-0000-0000-000000000000}"/>
          </ac:spMkLst>
        </pc:spChg>
        <pc:spChg chg="mod">
          <ac:chgData name="Wasson, James T" userId="e09ed019-8cba-4c88-9a4d-f60a1128856e" providerId="ADAL" clId="{0D8677F1-3CDC-4122-80A0-BD946D058DB3}" dt="2020-07-23T19:06:06.543" v="9058" actId="20577"/>
          <ac:spMkLst>
            <pc:docMk/>
            <pc:sldMk cId="3843699422" sldId="1374"/>
            <ac:spMk id="50" creationId="{00000000-0000-0000-0000-000000000000}"/>
          </ac:spMkLst>
        </pc:spChg>
        <pc:spChg chg="del topLvl">
          <ac:chgData name="Wasson, James T" userId="e09ed019-8cba-4c88-9a4d-f60a1128856e" providerId="ADAL" clId="{0D8677F1-3CDC-4122-80A0-BD946D058DB3}" dt="2020-07-23T19:01:43.330" v="9017" actId="478"/>
          <ac:spMkLst>
            <pc:docMk/>
            <pc:sldMk cId="3843699422" sldId="1374"/>
            <ac:spMk id="60" creationId="{00000000-0000-0000-0000-000000000000}"/>
          </ac:spMkLst>
        </pc:spChg>
        <pc:spChg chg="mod">
          <ac:chgData name="Wasson, James T" userId="e09ed019-8cba-4c88-9a4d-f60a1128856e" providerId="ADAL" clId="{0D8677F1-3CDC-4122-80A0-BD946D058DB3}" dt="2020-07-23T19:01:23.662" v="9010" actId="6549"/>
          <ac:spMkLst>
            <pc:docMk/>
            <pc:sldMk cId="3843699422" sldId="1374"/>
            <ac:spMk id="90" creationId="{00000000-0000-0000-0000-000000000000}"/>
          </ac:spMkLst>
        </pc:spChg>
        <pc:grpChg chg="del">
          <ac:chgData name="Wasson, James T" userId="e09ed019-8cba-4c88-9a4d-f60a1128856e" providerId="ADAL" clId="{0D8677F1-3CDC-4122-80A0-BD946D058DB3}" dt="2020-07-23T19:01:43.330" v="9017" actId="478"/>
          <ac:grpSpMkLst>
            <pc:docMk/>
            <pc:sldMk cId="3843699422" sldId="1374"/>
            <ac:grpSpMk id="3" creationId="{00000000-0000-0000-0000-000000000000}"/>
          </ac:grpSpMkLst>
        </pc:grpChg>
        <pc:grpChg chg="del">
          <ac:chgData name="Wasson, James T" userId="e09ed019-8cba-4c88-9a4d-f60a1128856e" providerId="ADAL" clId="{0D8677F1-3CDC-4122-80A0-BD946D058DB3}" dt="2020-07-23T19:01:35.027" v="9015" actId="478"/>
          <ac:grpSpMkLst>
            <pc:docMk/>
            <pc:sldMk cId="3843699422" sldId="1374"/>
            <ac:grpSpMk id="19" creationId="{00000000-0000-0000-0000-000000000000}"/>
          </ac:grpSpMkLst>
        </pc:grpChg>
        <pc:grpChg chg="del">
          <ac:chgData name="Wasson, James T" userId="e09ed019-8cba-4c88-9a4d-f60a1128856e" providerId="ADAL" clId="{0D8677F1-3CDC-4122-80A0-BD946D058DB3}" dt="2020-07-23T19:01:33.454" v="9014" actId="478"/>
          <ac:grpSpMkLst>
            <pc:docMk/>
            <pc:sldMk cId="3843699422" sldId="1374"/>
            <ac:grpSpMk id="21" creationId="{00000000-0000-0000-0000-000000000000}"/>
          </ac:grpSpMkLst>
        </pc:grpChg>
        <pc:grpChg chg="del">
          <ac:chgData name="Wasson, James T" userId="e09ed019-8cba-4c88-9a4d-f60a1128856e" providerId="ADAL" clId="{0D8677F1-3CDC-4122-80A0-BD946D058DB3}" dt="2020-07-23T19:01:14.032" v="9008" actId="478"/>
          <ac:grpSpMkLst>
            <pc:docMk/>
            <pc:sldMk cId="3843699422" sldId="1374"/>
            <ac:grpSpMk id="23" creationId="{00000000-0000-0000-0000-000000000000}"/>
          </ac:grpSpMkLst>
        </pc:grpChg>
        <pc:grpChg chg="del">
          <ac:chgData name="Wasson, James T" userId="e09ed019-8cba-4c88-9a4d-f60a1128856e" providerId="ADAL" clId="{0D8677F1-3CDC-4122-80A0-BD946D058DB3}" dt="2020-07-23T19:01:36.040" v="9016" actId="478"/>
          <ac:grpSpMkLst>
            <pc:docMk/>
            <pc:sldMk cId="3843699422" sldId="1374"/>
            <ac:grpSpMk id="27" creationId="{00000000-0000-0000-0000-000000000000}"/>
          </ac:grpSpMkLst>
        </pc:grpChg>
        <pc:grpChg chg="del">
          <ac:chgData name="Wasson, James T" userId="e09ed019-8cba-4c88-9a4d-f60a1128856e" providerId="ADAL" clId="{0D8677F1-3CDC-4122-80A0-BD946D058DB3}" dt="2020-07-23T19:01:48.131" v="9019" actId="478"/>
          <ac:grpSpMkLst>
            <pc:docMk/>
            <pc:sldMk cId="3843699422" sldId="1374"/>
            <ac:grpSpMk id="38" creationId="{00000000-0000-0000-0000-000000000000}"/>
          </ac:grpSpMkLst>
        </pc:grpChg>
        <pc:grpChg chg="add del">
          <ac:chgData name="Wasson, James T" userId="e09ed019-8cba-4c88-9a4d-f60a1128856e" providerId="ADAL" clId="{0D8677F1-3CDC-4122-80A0-BD946D058DB3}" dt="2020-07-23T19:02:01.316" v="9024" actId="478"/>
          <ac:grpSpMkLst>
            <pc:docMk/>
            <pc:sldMk cId="3843699422" sldId="1374"/>
            <ac:grpSpMk id="41" creationId="{00000000-0000-0000-0000-000000000000}"/>
          </ac:grpSpMkLst>
        </pc:grpChg>
        <pc:grpChg chg="add del">
          <ac:chgData name="Wasson, James T" userId="e09ed019-8cba-4c88-9a4d-f60a1128856e" providerId="ADAL" clId="{0D8677F1-3CDC-4122-80A0-BD946D058DB3}" dt="2020-07-23T19:02:04.095" v="9025" actId="478"/>
          <ac:grpSpMkLst>
            <pc:docMk/>
            <pc:sldMk cId="3843699422" sldId="1374"/>
            <ac:grpSpMk id="44" creationId="{00000000-0000-0000-0000-000000000000}"/>
          </ac:grpSpMkLst>
        </pc:grpChg>
        <pc:grpChg chg="del">
          <ac:chgData name="Wasson, James T" userId="e09ed019-8cba-4c88-9a4d-f60a1128856e" providerId="ADAL" clId="{0D8677F1-3CDC-4122-80A0-BD946D058DB3}" dt="2020-07-23T19:01:31.912" v="9013" actId="478"/>
          <ac:grpSpMkLst>
            <pc:docMk/>
            <pc:sldMk cId="3843699422" sldId="1374"/>
            <ac:grpSpMk id="51" creationId="{00000000-0000-0000-0000-000000000000}"/>
          </ac:grpSpMkLst>
        </pc:grpChg>
        <pc:grpChg chg="del">
          <ac:chgData name="Wasson, James T" userId="e09ed019-8cba-4c88-9a4d-f60a1128856e" providerId="ADAL" clId="{0D8677F1-3CDC-4122-80A0-BD946D058DB3}" dt="2020-07-23T19:01:30.159" v="9012" actId="478"/>
          <ac:grpSpMkLst>
            <pc:docMk/>
            <pc:sldMk cId="3843699422" sldId="1374"/>
            <ac:grpSpMk id="79" creationId="{00000000-0000-0000-0000-000000000000}"/>
          </ac:grpSpMkLst>
        </pc:grpChg>
        <pc:grpChg chg="del">
          <ac:chgData name="Wasson, James T" userId="e09ed019-8cba-4c88-9a4d-f60a1128856e" providerId="ADAL" clId="{0D8677F1-3CDC-4122-80A0-BD946D058DB3}" dt="2020-07-23T19:01:27.963" v="9011" actId="478"/>
          <ac:grpSpMkLst>
            <pc:docMk/>
            <pc:sldMk cId="3843699422" sldId="1374"/>
            <ac:grpSpMk id="85" creationId="{00000000-0000-0000-0000-000000000000}"/>
          </ac:grpSpMkLst>
        </pc:grpChg>
        <pc:picChg chg="topLvl">
          <ac:chgData name="Wasson, James T" userId="e09ed019-8cba-4c88-9a4d-f60a1128856e" providerId="ADAL" clId="{0D8677F1-3CDC-4122-80A0-BD946D058DB3}" dt="2020-07-23T19:01:48.131" v="9019" actId="478"/>
          <ac:picMkLst>
            <pc:docMk/>
            <pc:sldMk cId="3843699422" sldId="1374"/>
            <ac:picMk id="39" creationId="{00000000-0000-0000-0000-000000000000}"/>
          </ac:picMkLst>
        </pc:picChg>
        <pc:picChg chg="topLvl">
          <ac:chgData name="Wasson, James T" userId="e09ed019-8cba-4c88-9a4d-f60a1128856e" providerId="ADAL" clId="{0D8677F1-3CDC-4122-80A0-BD946D058DB3}" dt="2020-07-23T19:02:01.316" v="9024" actId="478"/>
          <ac:picMkLst>
            <pc:docMk/>
            <pc:sldMk cId="3843699422" sldId="1374"/>
            <ac:picMk id="42" creationId="{00000000-0000-0000-0000-000000000000}"/>
          </ac:picMkLst>
        </pc:picChg>
        <pc:picChg chg="topLvl">
          <ac:chgData name="Wasson, James T" userId="e09ed019-8cba-4c88-9a4d-f60a1128856e" providerId="ADAL" clId="{0D8677F1-3CDC-4122-80A0-BD946D058DB3}" dt="2020-07-23T19:02:04.095" v="9025" actId="478"/>
          <ac:picMkLst>
            <pc:docMk/>
            <pc:sldMk cId="3843699422" sldId="1374"/>
            <ac:picMk id="45" creationId="{00000000-0000-0000-0000-000000000000}"/>
          </ac:picMkLst>
        </pc:picChg>
        <pc:picChg chg="topLvl">
          <ac:chgData name="Wasson, James T" userId="e09ed019-8cba-4c88-9a4d-f60a1128856e" providerId="ADAL" clId="{0D8677F1-3CDC-4122-80A0-BD946D058DB3}" dt="2020-07-23T19:01:43.330" v="9017" actId="478"/>
          <ac:picMkLst>
            <pc:docMk/>
            <pc:sldMk cId="3843699422" sldId="1374"/>
            <ac:picMk id="56" creationId="{00000000-0000-0000-0000-000000000000}"/>
          </ac:picMkLst>
        </pc:picChg>
      </pc:sldChg>
      <pc:sldChg chg="modSp modTransition">
        <pc:chgData name="Wasson, James T" userId="e09ed019-8cba-4c88-9a4d-f60a1128856e" providerId="ADAL" clId="{0D8677F1-3CDC-4122-80A0-BD946D058DB3}" dt="2020-07-23T19:16:39.491" v="9414"/>
        <pc:sldMkLst>
          <pc:docMk/>
          <pc:sldMk cId="4160271067" sldId="1381"/>
        </pc:sldMkLst>
        <pc:spChg chg="mod">
          <ac:chgData name="Wasson, James T" userId="e09ed019-8cba-4c88-9a4d-f60a1128856e" providerId="ADAL" clId="{0D8677F1-3CDC-4122-80A0-BD946D058DB3}" dt="2020-07-23T14:20:31.100" v="5250" actId="20577"/>
          <ac:spMkLst>
            <pc:docMk/>
            <pc:sldMk cId="4160271067" sldId="1381"/>
            <ac:spMk id="7" creationId="{00000000-0000-0000-0000-000000000000}"/>
          </ac:spMkLst>
        </pc:spChg>
      </pc:sldChg>
      <pc:sldChg chg="add del">
        <pc:chgData name="Wasson, James T" userId="e09ed019-8cba-4c88-9a4d-f60a1128856e" providerId="ADAL" clId="{0D8677F1-3CDC-4122-80A0-BD946D058DB3}" dt="2020-07-22T20:41:40.891" v="330" actId="2696"/>
        <pc:sldMkLst>
          <pc:docMk/>
          <pc:sldMk cId="3168112020" sldId="1382"/>
        </pc:sldMkLst>
      </pc:sldChg>
      <pc:sldChg chg="addSp modSp add modTransition">
        <pc:chgData name="Wasson, James T" userId="e09ed019-8cba-4c88-9a4d-f60a1128856e" providerId="ADAL" clId="{0D8677F1-3CDC-4122-80A0-BD946D058DB3}" dt="2020-07-23T19:16:39.491" v="9414"/>
        <pc:sldMkLst>
          <pc:docMk/>
          <pc:sldMk cId="1485672715" sldId="1383"/>
        </pc:sldMkLst>
        <pc:spChg chg="mod">
          <ac:chgData name="Wasson, James T" userId="e09ed019-8cba-4c88-9a4d-f60a1128856e" providerId="ADAL" clId="{0D8677F1-3CDC-4122-80A0-BD946D058DB3}" dt="2020-07-22T20:42:04.492" v="372" actId="20577"/>
          <ac:spMkLst>
            <pc:docMk/>
            <pc:sldMk cId="1485672715" sldId="1383"/>
            <ac:spMk id="2" creationId="{8DE3FD02-C02A-420F-BB40-09CCAF60C3B7}"/>
          </ac:spMkLst>
        </pc:spChg>
        <pc:spChg chg="add mod">
          <ac:chgData name="Wasson, James T" userId="e09ed019-8cba-4c88-9a4d-f60a1128856e" providerId="ADAL" clId="{0D8677F1-3CDC-4122-80A0-BD946D058DB3}" dt="2020-07-22T20:48:50.191" v="858" actId="20577"/>
          <ac:spMkLst>
            <pc:docMk/>
            <pc:sldMk cId="1485672715" sldId="1383"/>
            <ac:spMk id="3" creationId="{BBB08C42-9DF1-40C3-9D4D-D9F30E7A9A42}"/>
          </ac:spMkLst>
        </pc:spChg>
        <pc:picChg chg="add mod ord">
          <ac:chgData name="Wasson, James T" userId="e09ed019-8cba-4c88-9a4d-f60a1128856e" providerId="ADAL" clId="{0D8677F1-3CDC-4122-80A0-BD946D058DB3}" dt="2020-07-22T21:34:40.344" v="1013" actId="14100"/>
          <ac:picMkLst>
            <pc:docMk/>
            <pc:sldMk cId="1485672715" sldId="1383"/>
            <ac:picMk id="4" creationId="{DB8BDB93-59B4-4300-BBFD-850F772EFB6D}"/>
          </ac:picMkLst>
        </pc:picChg>
      </pc:sldChg>
      <pc:sldChg chg="addSp delSp modSp add modTransition">
        <pc:chgData name="Wasson, James T" userId="e09ed019-8cba-4c88-9a4d-f60a1128856e" providerId="ADAL" clId="{0D8677F1-3CDC-4122-80A0-BD946D058DB3}" dt="2020-07-23T20:26:49.710" v="11026" actId="20577"/>
        <pc:sldMkLst>
          <pc:docMk/>
          <pc:sldMk cId="2691448723" sldId="1384"/>
        </pc:sldMkLst>
        <pc:spChg chg="mod">
          <ac:chgData name="Wasson, James T" userId="e09ed019-8cba-4c88-9a4d-f60a1128856e" providerId="ADAL" clId="{0D8677F1-3CDC-4122-80A0-BD946D058DB3}" dt="2020-07-22T21:30:17.629" v="883" actId="20577"/>
          <ac:spMkLst>
            <pc:docMk/>
            <pc:sldMk cId="2691448723" sldId="1384"/>
            <ac:spMk id="2" creationId="{8DE3FD02-C02A-420F-BB40-09CCAF60C3B7}"/>
          </ac:spMkLst>
        </pc:spChg>
        <pc:spChg chg="mod">
          <ac:chgData name="Wasson, James T" userId="e09ed019-8cba-4c88-9a4d-f60a1128856e" providerId="ADAL" clId="{0D8677F1-3CDC-4122-80A0-BD946D058DB3}" dt="2020-07-23T20:26:49.710" v="11026" actId="20577"/>
          <ac:spMkLst>
            <pc:docMk/>
            <pc:sldMk cId="2691448723" sldId="1384"/>
            <ac:spMk id="3" creationId="{BBB08C42-9DF1-40C3-9D4D-D9F30E7A9A42}"/>
          </ac:spMkLst>
        </pc:spChg>
        <pc:picChg chg="del mod">
          <ac:chgData name="Wasson, James T" userId="e09ed019-8cba-4c88-9a4d-f60a1128856e" providerId="ADAL" clId="{0D8677F1-3CDC-4122-80A0-BD946D058DB3}" dt="2020-07-22T21:34:48.084" v="1015" actId="478"/>
          <ac:picMkLst>
            <pc:docMk/>
            <pc:sldMk cId="2691448723" sldId="1384"/>
            <ac:picMk id="4" creationId="{DB8BDB93-59B4-4300-BBFD-850F772EFB6D}"/>
          </ac:picMkLst>
        </pc:picChg>
        <pc:picChg chg="add mod ord">
          <ac:chgData name="Wasson, James T" userId="e09ed019-8cba-4c88-9a4d-f60a1128856e" providerId="ADAL" clId="{0D8677F1-3CDC-4122-80A0-BD946D058DB3}" dt="2020-07-22T21:41:42.150" v="1134" actId="1076"/>
          <ac:picMkLst>
            <pc:docMk/>
            <pc:sldMk cId="2691448723" sldId="1384"/>
            <ac:picMk id="5" creationId="{613AF702-6C9B-473A-99A8-7EDB882E4EAF}"/>
          </ac:picMkLst>
        </pc:picChg>
      </pc:sldChg>
      <pc:sldChg chg="modSp add del">
        <pc:chgData name="Wasson, James T" userId="e09ed019-8cba-4c88-9a4d-f60a1128856e" providerId="ADAL" clId="{0D8677F1-3CDC-4122-80A0-BD946D058DB3}" dt="2020-07-23T14:15:41.913" v="5107" actId="2696"/>
        <pc:sldMkLst>
          <pc:docMk/>
          <pc:sldMk cId="2702522223" sldId="1385"/>
        </pc:sldMkLst>
        <pc:spChg chg="mod">
          <ac:chgData name="Wasson, James T" userId="e09ed019-8cba-4c88-9a4d-f60a1128856e" providerId="ADAL" clId="{0D8677F1-3CDC-4122-80A0-BD946D058DB3}" dt="2020-07-22T21:31:58.486" v="904" actId="20577"/>
          <ac:spMkLst>
            <pc:docMk/>
            <pc:sldMk cId="2702522223" sldId="1385"/>
            <ac:spMk id="2" creationId="{8DE3FD02-C02A-420F-BB40-09CCAF60C3B7}"/>
          </ac:spMkLst>
        </pc:spChg>
        <pc:spChg chg="mod">
          <ac:chgData name="Wasson, James T" userId="e09ed019-8cba-4c88-9a4d-f60a1128856e" providerId="ADAL" clId="{0D8677F1-3CDC-4122-80A0-BD946D058DB3}" dt="2020-07-23T13:00:49.294" v="3616" actId="20577"/>
          <ac:spMkLst>
            <pc:docMk/>
            <pc:sldMk cId="2702522223" sldId="1385"/>
            <ac:spMk id="3" creationId="{BBB08C42-9DF1-40C3-9D4D-D9F30E7A9A42}"/>
          </ac:spMkLst>
        </pc:spChg>
      </pc:sldChg>
      <pc:sldChg chg="modSp add del">
        <pc:chgData name="Wasson, James T" userId="e09ed019-8cba-4c88-9a4d-f60a1128856e" providerId="ADAL" clId="{0D8677F1-3CDC-4122-80A0-BD946D058DB3}" dt="2020-07-23T14:17:51.220" v="5177" actId="2696"/>
        <pc:sldMkLst>
          <pc:docMk/>
          <pc:sldMk cId="2728635282" sldId="1386"/>
        </pc:sldMkLst>
        <pc:spChg chg="mod">
          <ac:chgData name="Wasson, James T" userId="e09ed019-8cba-4c88-9a4d-f60a1128856e" providerId="ADAL" clId="{0D8677F1-3CDC-4122-80A0-BD946D058DB3}" dt="2020-07-22T21:32:04.582" v="912" actId="20577"/>
          <ac:spMkLst>
            <pc:docMk/>
            <pc:sldMk cId="2728635282" sldId="1386"/>
            <ac:spMk id="2" creationId="{8DE3FD02-C02A-420F-BB40-09CCAF60C3B7}"/>
          </ac:spMkLst>
        </pc:spChg>
        <pc:spChg chg="mod">
          <ac:chgData name="Wasson, James T" userId="e09ed019-8cba-4c88-9a4d-f60a1128856e" providerId="ADAL" clId="{0D8677F1-3CDC-4122-80A0-BD946D058DB3}" dt="2020-07-23T13:27:26.478" v="4023" actId="20577"/>
          <ac:spMkLst>
            <pc:docMk/>
            <pc:sldMk cId="2728635282" sldId="1386"/>
            <ac:spMk id="3" creationId="{BBB08C42-9DF1-40C3-9D4D-D9F30E7A9A42}"/>
          </ac:spMkLst>
        </pc:spChg>
      </pc:sldChg>
      <pc:sldChg chg="modSp add del">
        <pc:chgData name="Wasson, James T" userId="e09ed019-8cba-4c88-9a4d-f60a1128856e" providerId="ADAL" clId="{0D8677F1-3CDC-4122-80A0-BD946D058DB3}" dt="2020-07-23T14:19:20.608" v="5226" actId="2696"/>
        <pc:sldMkLst>
          <pc:docMk/>
          <pc:sldMk cId="1683747777" sldId="1387"/>
        </pc:sldMkLst>
        <pc:spChg chg="mod">
          <ac:chgData name="Wasson, James T" userId="e09ed019-8cba-4c88-9a4d-f60a1128856e" providerId="ADAL" clId="{0D8677F1-3CDC-4122-80A0-BD946D058DB3}" dt="2020-07-22T21:32:12.535" v="917" actId="20577"/>
          <ac:spMkLst>
            <pc:docMk/>
            <pc:sldMk cId="1683747777" sldId="1387"/>
            <ac:spMk id="2" creationId="{8DE3FD02-C02A-420F-BB40-09CCAF60C3B7}"/>
          </ac:spMkLst>
        </pc:spChg>
        <pc:spChg chg="mod">
          <ac:chgData name="Wasson, James T" userId="e09ed019-8cba-4c88-9a4d-f60a1128856e" providerId="ADAL" clId="{0D8677F1-3CDC-4122-80A0-BD946D058DB3}" dt="2020-07-23T13:54:04.067" v="4590" actId="20577"/>
          <ac:spMkLst>
            <pc:docMk/>
            <pc:sldMk cId="1683747777" sldId="1387"/>
            <ac:spMk id="3" creationId="{BBB08C42-9DF1-40C3-9D4D-D9F30E7A9A42}"/>
          </ac:spMkLst>
        </pc:spChg>
      </pc:sldChg>
      <pc:sldChg chg="addSp delSp modSp add modTransition modAnim">
        <pc:chgData name="Wasson, James T" userId="e09ed019-8cba-4c88-9a4d-f60a1128856e" providerId="ADAL" clId="{0D8677F1-3CDC-4122-80A0-BD946D058DB3}" dt="2020-07-24T14:35:20.085" v="12062"/>
        <pc:sldMkLst>
          <pc:docMk/>
          <pc:sldMk cId="2735702969" sldId="1388"/>
        </pc:sldMkLst>
        <pc:spChg chg="mod">
          <ac:chgData name="Wasson, James T" userId="e09ed019-8cba-4c88-9a4d-f60a1128856e" providerId="ADAL" clId="{0D8677F1-3CDC-4122-80A0-BD946D058DB3}" dt="2020-07-22T22:01:19.629" v="1578" actId="20577"/>
          <ac:spMkLst>
            <pc:docMk/>
            <pc:sldMk cId="2735702969" sldId="1388"/>
            <ac:spMk id="2" creationId="{8DE3FD02-C02A-420F-BB40-09CCAF60C3B7}"/>
          </ac:spMkLst>
        </pc:spChg>
        <pc:spChg chg="add del mod">
          <ac:chgData name="Wasson, James T" userId="e09ed019-8cba-4c88-9a4d-f60a1128856e" providerId="ADAL" clId="{0D8677F1-3CDC-4122-80A0-BD946D058DB3}" dt="2020-07-24T14:34:10.535" v="12041" actId="20577"/>
          <ac:spMkLst>
            <pc:docMk/>
            <pc:sldMk cId="2735702969" sldId="1388"/>
            <ac:spMk id="3" creationId="{BBB08C42-9DF1-40C3-9D4D-D9F30E7A9A42}"/>
          </ac:spMkLst>
        </pc:spChg>
        <pc:spChg chg="add del">
          <ac:chgData name="Wasson, James T" userId="e09ed019-8cba-4c88-9a4d-f60a1128856e" providerId="ADAL" clId="{0D8677F1-3CDC-4122-80A0-BD946D058DB3}" dt="2020-07-22T21:46:29.300" v="1194"/>
          <ac:spMkLst>
            <pc:docMk/>
            <pc:sldMk cId="2735702969" sldId="1388"/>
            <ac:spMk id="6" creationId="{92BBECC1-834B-4432-8F07-AB85DEA52F0D}"/>
          </ac:spMkLst>
        </pc:spChg>
        <pc:spChg chg="add del">
          <ac:chgData name="Wasson, James T" userId="e09ed019-8cba-4c88-9a4d-f60a1128856e" providerId="ADAL" clId="{0D8677F1-3CDC-4122-80A0-BD946D058DB3}" dt="2020-07-22T21:46:29.300" v="1194"/>
          <ac:spMkLst>
            <pc:docMk/>
            <pc:sldMk cId="2735702969" sldId="1388"/>
            <ac:spMk id="7" creationId="{D4C5E895-436C-4B92-A240-4F973DDCFD47}"/>
          </ac:spMkLst>
        </pc:spChg>
        <pc:spChg chg="add del mod">
          <ac:chgData name="Wasson, James T" userId="e09ed019-8cba-4c88-9a4d-f60a1128856e" providerId="ADAL" clId="{0D8677F1-3CDC-4122-80A0-BD946D058DB3}" dt="2020-07-22T21:47:48.766" v="1210"/>
          <ac:spMkLst>
            <pc:docMk/>
            <pc:sldMk cId="2735702969" sldId="1388"/>
            <ac:spMk id="10" creationId="{61FBE1C5-551C-43FC-8A5B-326D34CA2C50}"/>
          </ac:spMkLst>
        </pc:spChg>
        <pc:spChg chg="add del mod">
          <ac:chgData name="Wasson, James T" userId="e09ed019-8cba-4c88-9a4d-f60a1128856e" providerId="ADAL" clId="{0D8677F1-3CDC-4122-80A0-BD946D058DB3}" dt="2020-07-22T21:47:48.766" v="1210"/>
          <ac:spMkLst>
            <pc:docMk/>
            <pc:sldMk cId="2735702969" sldId="1388"/>
            <ac:spMk id="11" creationId="{D637FE9F-3486-4EBA-B7A8-D8ED8D06839A}"/>
          </ac:spMkLst>
        </pc:spChg>
        <pc:picChg chg="add del">
          <ac:chgData name="Wasson, James T" userId="e09ed019-8cba-4c88-9a4d-f60a1128856e" providerId="ADAL" clId="{0D8677F1-3CDC-4122-80A0-BD946D058DB3}" dt="2020-07-22T21:46:27.772" v="1193"/>
          <ac:picMkLst>
            <pc:docMk/>
            <pc:sldMk cId="2735702969" sldId="1388"/>
            <ac:picMk id="8" creationId="{3D91857E-C59C-4FDC-85FE-FB3DEB152AEC}"/>
          </ac:picMkLst>
        </pc:picChg>
        <pc:picChg chg="add del mod">
          <ac:chgData name="Wasson, James T" userId="e09ed019-8cba-4c88-9a4d-f60a1128856e" providerId="ADAL" clId="{0D8677F1-3CDC-4122-80A0-BD946D058DB3}" dt="2020-07-22T21:47:48.766" v="1210"/>
          <ac:picMkLst>
            <pc:docMk/>
            <pc:sldMk cId="2735702969" sldId="1388"/>
            <ac:picMk id="9" creationId="{7A13B953-F3F1-416B-86F4-BD826B494C89}"/>
          </ac:picMkLst>
        </pc:picChg>
      </pc:sldChg>
      <pc:sldChg chg="modSp add modTransition modAnim">
        <pc:chgData name="Wasson, James T" userId="e09ed019-8cba-4c88-9a4d-f60a1128856e" providerId="ADAL" clId="{0D8677F1-3CDC-4122-80A0-BD946D058DB3}" dt="2020-07-24T14:40:10.746" v="12574"/>
        <pc:sldMkLst>
          <pc:docMk/>
          <pc:sldMk cId="4068432906" sldId="1389"/>
        </pc:sldMkLst>
        <pc:spChg chg="mod">
          <ac:chgData name="Wasson, James T" userId="e09ed019-8cba-4c88-9a4d-f60a1128856e" providerId="ADAL" clId="{0D8677F1-3CDC-4122-80A0-BD946D058DB3}" dt="2020-07-23T12:42:29.275" v="2192" actId="20577"/>
          <ac:spMkLst>
            <pc:docMk/>
            <pc:sldMk cId="4068432906" sldId="1389"/>
            <ac:spMk id="2" creationId="{8DE3FD02-C02A-420F-BB40-09CCAF60C3B7}"/>
          </ac:spMkLst>
        </pc:spChg>
        <pc:spChg chg="mod">
          <ac:chgData name="Wasson, James T" userId="e09ed019-8cba-4c88-9a4d-f60a1128856e" providerId="ADAL" clId="{0D8677F1-3CDC-4122-80A0-BD946D058DB3}" dt="2020-07-23T16:33:59.384" v="7007" actId="20577"/>
          <ac:spMkLst>
            <pc:docMk/>
            <pc:sldMk cId="4068432906" sldId="1389"/>
            <ac:spMk id="3" creationId="{BBB08C42-9DF1-40C3-9D4D-D9F30E7A9A42}"/>
          </ac:spMkLst>
        </pc:spChg>
      </pc:sldChg>
      <pc:sldChg chg="addSp delSp modSp add modTransition">
        <pc:chgData name="Wasson, James T" userId="e09ed019-8cba-4c88-9a4d-f60a1128856e" providerId="ADAL" clId="{0D8677F1-3CDC-4122-80A0-BD946D058DB3}" dt="2020-07-23T19:16:39.491" v="9414"/>
        <pc:sldMkLst>
          <pc:docMk/>
          <pc:sldMk cId="3680128484" sldId="1390"/>
        </pc:sldMkLst>
        <pc:spChg chg="mod">
          <ac:chgData name="Wasson, James T" userId="e09ed019-8cba-4c88-9a4d-f60a1128856e" providerId="ADAL" clId="{0D8677F1-3CDC-4122-80A0-BD946D058DB3}" dt="2020-07-23T13:57:21.757" v="4666" actId="20577"/>
          <ac:spMkLst>
            <pc:docMk/>
            <pc:sldMk cId="3680128484" sldId="1390"/>
            <ac:spMk id="2" creationId="{8DE3FD02-C02A-420F-BB40-09CCAF60C3B7}"/>
          </ac:spMkLst>
        </pc:spChg>
        <pc:spChg chg="mod">
          <ac:chgData name="Wasson, James T" userId="e09ed019-8cba-4c88-9a4d-f60a1128856e" providerId="ADAL" clId="{0D8677F1-3CDC-4122-80A0-BD946D058DB3}" dt="2020-07-23T13:57:32.852" v="4673" actId="20577"/>
          <ac:spMkLst>
            <pc:docMk/>
            <pc:sldMk cId="3680128484" sldId="1390"/>
            <ac:spMk id="3" creationId="{BBB08C42-9DF1-40C3-9D4D-D9F30E7A9A42}"/>
          </ac:spMkLst>
        </pc:spChg>
        <pc:spChg chg="add del mod">
          <ac:chgData name="Wasson, James T" userId="e09ed019-8cba-4c88-9a4d-f60a1128856e" providerId="ADAL" clId="{0D8677F1-3CDC-4122-80A0-BD946D058DB3}" dt="2020-07-23T13:59:25.066" v="4681" actId="478"/>
          <ac:spMkLst>
            <pc:docMk/>
            <pc:sldMk cId="3680128484" sldId="1390"/>
            <ac:spMk id="7" creationId="{EFD58928-6BE7-4EDB-A06B-A614AA1C4C9E}"/>
          </ac:spMkLst>
        </pc:spChg>
        <pc:spChg chg="add mod">
          <ac:chgData name="Wasson, James T" userId="e09ed019-8cba-4c88-9a4d-f60a1128856e" providerId="ADAL" clId="{0D8677F1-3CDC-4122-80A0-BD946D058DB3}" dt="2020-07-23T14:01:48.431" v="4710" actId="1076"/>
          <ac:spMkLst>
            <pc:docMk/>
            <pc:sldMk cId="3680128484" sldId="1390"/>
            <ac:spMk id="8" creationId="{0B3A0930-22AD-4E0A-8CD2-3087576BA111}"/>
          </ac:spMkLst>
        </pc:spChg>
        <pc:spChg chg="add mod">
          <ac:chgData name="Wasson, James T" userId="e09ed019-8cba-4c88-9a4d-f60a1128856e" providerId="ADAL" clId="{0D8677F1-3CDC-4122-80A0-BD946D058DB3}" dt="2020-07-23T14:01:48.431" v="4710" actId="1076"/>
          <ac:spMkLst>
            <pc:docMk/>
            <pc:sldMk cId="3680128484" sldId="1390"/>
            <ac:spMk id="9" creationId="{5D951017-F630-46E0-A506-2C2144C96FF4}"/>
          </ac:spMkLst>
        </pc:spChg>
        <pc:spChg chg="add mod">
          <ac:chgData name="Wasson, James T" userId="e09ed019-8cba-4c88-9a4d-f60a1128856e" providerId="ADAL" clId="{0D8677F1-3CDC-4122-80A0-BD946D058DB3}" dt="2020-07-23T14:01:48.431" v="4710" actId="1076"/>
          <ac:spMkLst>
            <pc:docMk/>
            <pc:sldMk cId="3680128484" sldId="1390"/>
            <ac:spMk id="10" creationId="{0298FD68-EBE7-41B9-84C9-65758D75702A}"/>
          </ac:spMkLst>
        </pc:spChg>
        <pc:spChg chg="add mod">
          <ac:chgData name="Wasson, James T" userId="e09ed019-8cba-4c88-9a4d-f60a1128856e" providerId="ADAL" clId="{0D8677F1-3CDC-4122-80A0-BD946D058DB3}" dt="2020-07-23T14:01:48.431" v="4710" actId="1076"/>
          <ac:spMkLst>
            <pc:docMk/>
            <pc:sldMk cId="3680128484" sldId="1390"/>
            <ac:spMk id="11" creationId="{420F62A2-AF90-4FF7-BFD6-26BCDB4DC06B}"/>
          </ac:spMkLst>
        </pc:spChg>
        <pc:spChg chg="add mod">
          <ac:chgData name="Wasson, James T" userId="e09ed019-8cba-4c88-9a4d-f60a1128856e" providerId="ADAL" clId="{0D8677F1-3CDC-4122-80A0-BD946D058DB3}" dt="2020-07-23T14:01:48.431" v="4710" actId="1076"/>
          <ac:spMkLst>
            <pc:docMk/>
            <pc:sldMk cId="3680128484" sldId="1390"/>
            <ac:spMk id="12" creationId="{957992F6-9A11-4253-94A9-449A3868C0AF}"/>
          </ac:spMkLst>
        </pc:spChg>
        <pc:spChg chg="add mod">
          <ac:chgData name="Wasson, James T" userId="e09ed019-8cba-4c88-9a4d-f60a1128856e" providerId="ADAL" clId="{0D8677F1-3CDC-4122-80A0-BD946D058DB3}" dt="2020-07-23T14:01:48.431" v="4710" actId="1076"/>
          <ac:spMkLst>
            <pc:docMk/>
            <pc:sldMk cId="3680128484" sldId="1390"/>
            <ac:spMk id="13" creationId="{D9265D49-1D40-4521-A4E6-02EA660EDAA1}"/>
          </ac:spMkLst>
        </pc:spChg>
        <pc:spChg chg="add mod">
          <ac:chgData name="Wasson, James T" userId="e09ed019-8cba-4c88-9a4d-f60a1128856e" providerId="ADAL" clId="{0D8677F1-3CDC-4122-80A0-BD946D058DB3}" dt="2020-07-23T14:01:51.965" v="4711" actId="167"/>
          <ac:spMkLst>
            <pc:docMk/>
            <pc:sldMk cId="3680128484" sldId="1390"/>
            <ac:spMk id="14" creationId="{10FEEEB8-4D6E-4389-8765-CCA15A53DFE5}"/>
          </ac:spMkLst>
        </pc:spChg>
        <pc:spChg chg="add mod">
          <ac:chgData name="Wasson, James T" userId="e09ed019-8cba-4c88-9a4d-f60a1128856e" providerId="ADAL" clId="{0D8677F1-3CDC-4122-80A0-BD946D058DB3}" dt="2020-07-23T14:01:14.572" v="4705" actId="14100"/>
          <ac:spMkLst>
            <pc:docMk/>
            <pc:sldMk cId="3680128484" sldId="1390"/>
            <ac:spMk id="15" creationId="{11E58DAA-9054-4ACF-BC5D-BFE0569A705D}"/>
          </ac:spMkLst>
        </pc:spChg>
        <pc:grpChg chg="add mod">
          <ac:chgData name="Wasson, James T" userId="e09ed019-8cba-4c88-9a4d-f60a1128856e" providerId="ADAL" clId="{0D8677F1-3CDC-4122-80A0-BD946D058DB3}" dt="2020-07-23T14:02:55.496" v="4719" actId="167"/>
          <ac:grpSpMkLst>
            <pc:docMk/>
            <pc:sldMk cId="3680128484" sldId="1390"/>
            <ac:grpSpMk id="16" creationId="{A0CB2F57-165F-474B-91F0-0EA849908900}"/>
          </ac:grpSpMkLst>
        </pc:grpChg>
        <pc:picChg chg="del">
          <ac:chgData name="Wasson, James T" userId="e09ed019-8cba-4c88-9a4d-f60a1128856e" providerId="ADAL" clId="{0D8677F1-3CDC-4122-80A0-BD946D058DB3}" dt="2020-07-23T13:57:57.250" v="4676" actId="478"/>
          <ac:picMkLst>
            <pc:docMk/>
            <pc:sldMk cId="3680128484" sldId="1390"/>
            <ac:picMk id="5" creationId="{613AF702-6C9B-473A-99A8-7EDB882E4EAF}"/>
          </ac:picMkLst>
        </pc:picChg>
        <pc:picChg chg="add mod">
          <ac:chgData name="Wasson, James T" userId="e09ed019-8cba-4c88-9a4d-f60a1128856e" providerId="ADAL" clId="{0D8677F1-3CDC-4122-80A0-BD946D058DB3}" dt="2020-07-23T14:05:36.922" v="4802" actId="14100"/>
          <ac:picMkLst>
            <pc:docMk/>
            <pc:sldMk cId="3680128484" sldId="1390"/>
            <ac:picMk id="6" creationId="{550F43BC-7B98-43E0-8381-F02E0268D46E}"/>
          </ac:picMkLst>
        </pc:picChg>
      </pc:sldChg>
      <pc:sldChg chg="modSp add del">
        <pc:chgData name="Wasson, James T" userId="e09ed019-8cba-4c88-9a4d-f60a1128856e" providerId="ADAL" clId="{0D8677F1-3CDC-4122-80A0-BD946D058DB3}" dt="2020-07-23T14:13:16.105" v="5052" actId="2696"/>
        <pc:sldMkLst>
          <pc:docMk/>
          <pc:sldMk cId="947907131" sldId="1391"/>
        </pc:sldMkLst>
        <pc:spChg chg="mod">
          <ac:chgData name="Wasson, James T" userId="e09ed019-8cba-4c88-9a4d-f60a1128856e" providerId="ADAL" clId="{0D8677F1-3CDC-4122-80A0-BD946D058DB3}" dt="2020-07-23T14:06:31.714" v="4835" actId="20577"/>
          <ac:spMkLst>
            <pc:docMk/>
            <pc:sldMk cId="947907131" sldId="1391"/>
            <ac:spMk id="2" creationId="{8DE3FD02-C02A-420F-BB40-09CCAF60C3B7}"/>
          </ac:spMkLst>
        </pc:spChg>
        <pc:spChg chg="mod">
          <ac:chgData name="Wasson, James T" userId="e09ed019-8cba-4c88-9a4d-f60a1128856e" providerId="ADAL" clId="{0D8677F1-3CDC-4122-80A0-BD946D058DB3}" dt="2020-07-23T14:13:06.154" v="5051" actId="20577"/>
          <ac:spMkLst>
            <pc:docMk/>
            <pc:sldMk cId="947907131" sldId="1391"/>
            <ac:spMk id="3" creationId="{BBB08C42-9DF1-40C3-9D4D-D9F30E7A9A42}"/>
          </ac:spMkLst>
        </pc:spChg>
      </pc:sldChg>
      <pc:sldChg chg="addSp delSp modSp add ord modTransition">
        <pc:chgData name="Wasson, James T" userId="e09ed019-8cba-4c88-9a4d-f60a1128856e" providerId="ADAL" clId="{0D8677F1-3CDC-4122-80A0-BD946D058DB3}" dt="2020-07-24T14:43:04.270" v="12649" actId="20577"/>
        <pc:sldMkLst>
          <pc:docMk/>
          <pc:sldMk cId="3091914646" sldId="1391"/>
        </pc:sldMkLst>
        <pc:spChg chg="mod">
          <ac:chgData name="Wasson, James T" userId="e09ed019-8cba-4c88-9a4d-f60a1128856e" providerId="ADAL" clId="{0D8677F1-3CDC-4122-80A0-BD946D058DB3}" dt="2020-07-23T14:15:05.386" v="5103" actId="20577"/>
          <ac:spMkLst>
            <pc:docMk/>
            <pc:sldMk cId="3091914646" sldId="1391"/>
            <ac:spMk id="2" creationId="{8DE3FD02-C02A-420F-BB40-09CCAF60C3B7}"/>
          </ac:spMkLst>
        </pc:spChg>
        <pc:spChg chg="del mod">
          <ac:chgData name="Wasson, James T" userId="e09ed019-8cba-4c88-9a4d-f60a1128856e" providerId="ADAL" clId="{0D8677F1-3CDC-4122-80A0-BD946D058DB3}" dt="2020-07-23T14:15:23.886" v="5105" actId="478"/>
          <ac:spMkLst>
            <pc:docMk/>
            <pc:sldMk cId="3091914646" sldId="1391"/>
            <ac:spMk id="3" creationId="{BBB08C42-9DF1-40C3-9D4D-D9F30E7A9A42}"/>
          </ac:spMkLst>
        </pc:spChg>
        <pc:spChg chg="add mod">
          <ac:chgData name="Wasson, James T" userId="e09ed019-8cba-4c88-9a4d-f60a1128856e" providerId="ADAL" clId="{0D8677F1-3CDC-4122-80A0-BD946D058DB3}" dt="2020-07-24T14:43:04.270" v="12649" actId="20577"/>
          <ac:spMkLst>
            <pc:docMk/>
            <pc:sldMk cId="3091914646" sldId="1391"/>
            <ac:spMk id="6" creationId="{85621B9F-C2DD-46A3-9BBE-2595FC615EC0}"/>
          </ac:spMkLst>
        </pc:spChg>
      </pc:sldChg>
      <pc:sldChg chg="addSp delSp modSp add modTransition">
        <pc:chgData name="Wasson, James T" userId="e09ed019-8cba-4c88-9a4d-f60a1128856e" providerId="ADAL" clId="{0D8677F1-3CDC-4122-80A0-BD946D058DB3}" dt="2020-07-24T14:42:33.752" v="12640" actId="20577"/>
        <pc:sldMkLst>
          <pc:docMk/>
          <pc:sldMk cId="2139280645" sldId="1392"/>
        </pc:sldMkLst>
        <pc:spChg chg="mod">
          <ac:chgData name="Wasson, James T" userId="e09ed019-8cba-4c88-9a4d-f60a1128856e" providerId="ADAL" clId="{0D8677F1-3CDC-4122-80A0-BD946D058DB3}" dt="2020-07-23T14:16:13.401" v="5117" actId="20577"/>
          <ac:spMkLst>
            <pc:docMk/>
            <pc:sldMk cId="2139280645" sldId="1392"/>
            <ac:spMk id="2" creationId="{8DE3FD02-C02A-420F-BB40-09CCAF60C3B7}"/>
          </ac:spMkLst>
        </pc:spChg>
        <pc:spChg chg="del">
          <ac:chgData name="Wasson, James T" userId="e09ed019-8cba-4c88-9a4d-f60a1128856e" providerId="ADAL" clId="{0D8677F1-3CDC-4122-80A0-BD946D058DB3}" dt="2020-07-23T14:16:03.635" v="5109" actId="478"/>
          <ac:spMkLst>
            <pc:docMk/>
            <pc:sldMk cId="2139280645" sldId="1392"/>
            <ac:spMk id="6" creationId="{85621B9F-C2DD-46A3-9BBE-2595FC615EC0}"/>
          </ac:spMkLst>
        </pc:spChg>
        <pc:spChg chg="add mod">
          <ac:chgData name="Wasson, James T" userId="e09ed019-8cba-4c88-9a4d-f60a1128856e" providerId="ADAL" clId="{0D8677F1-3CDC-4122-80A0-BD946D058DB3}" dt="2020-07-24T14:42:33.752" v="12640" actId="20577"/>
          <ac:spMkLst>
            <pc:docMk/>
            <pc:sldMk cId="2139280645" sldId="1392"/>
            <ac:spMk id="7" creationId="{94A91CB4-08D5-4D8A-9E76-8B942DA0E0E9}"/>
          </ac:spMkLst>
        </pc:spChg>
      </pc:sldChg>
      <pc:sldChg chg="addSp delSp modSp add modTransition modAnim">
        <pc:chgData name="Wasson, James T" userId="e09ed019-8cba-4c88-9a4d-f60a1128856e" providerId="ADAL" clId="{0D8677F1-3CDC-4122-80A0-BD946D058DB3}" dt="2020-07-24T14:41:32.437" v="12605"/>
        <pc:sldMkLst>
          <pc:docMk/>
          <pc:sldMk cId="1539674292" sldId="1393"/>
        </pc:sldMkLst>
        <pc:spChg chg="mod">
          <ac:chgData name="Wasson, James T" userId="e09ed019-8cba-4c88-9a4d-f60a1128856e" providerId="ADAL" clId="{0D8677F1-3CDC-4122-80A0-BD946D058DB3}" dt="2020-07-23T14:18:05.331" v="5183" actId="20577"/>
          <ac:spMkLst>
            <pc:docMk/>
            <pc:sldMk cId="1539674292" sldId="1393"/>
            <ac:spMk id="2" creationId="{8DE3FD02-C02A-420F-BB40-09CCAF60C3B7}"/>
          </ac:spMkLst>
        </pc:spChg>
        <pc:spChg chg="add mod">
          <ac:chgData name="Wasson, James T" userId="e09ed019-8cba-4c88-9a4d-f60a1128856e" providerId="ADAL" clId="{0D8677F1-3CDC-4122-80A0-BD946D058DB3}" dt="2020-07-24T14:41:07.560" v="12601" actId="20577"/>
          <ac:spMkLst>
            <pc:docMk/>
            <pc:sldMk cId="1539674292" sldId="1393"/>
            <ac:spMk id="6" creationId="{DC496A9E-1BED-454F-AE6D-A7AE1C85AF1B}"/>
          </ac:spMkLst>
        </pc:spChg>
        <pc:spChg chg="del">
          <ac:chgData name="Wasson, James T" userId="e09ed019-8cba-4c88-9a4d-f60a1128856e" providerId="ADAL" clId="{0D8677F1-3CDC-4122-80A0-BD946D058DB3}" dt="2020-07-23T14:18:21.250" v="5184" actId="478"/>
          <ac:spMkLst>
            <pc:docMk/>
            <pc:sldMk cId="1539674292" sldId="1393"/>
            <ac:spMk id="7" creationId="{94A91CB4-08D5-4D8A-9E76-8B942DA0E0E9}"/>
          </ac:spMkLst>
        </pc:spChg>
      </pc:sldChg>
      <pc:sldChg chg="add del">
        <pc:chgData name="Wasson, James T" userId="e09ed019-8cba-4c88-9a4d-f60a1128856e" providerId="ADAL" clId="{0D8677F1-3CDC-4122-80A0-BD946D058DB3}" dt="2020-07-23T14:21:26.382" v="5255" actId="2696"/>
        <pc:sldMkLst>
          <pc:docMk/>
          <pc:sldMk cId="1501054417" sldId="1394"/>
        </pc:sldMkLst>
      </pc:sldChg>
      <pc:sldChg chg="addSp delSp modSp add ord modTransition">
        <pc:chgData name="Wasson, James T" userId="e09ed019-8cba-4c88-9a4d-f60a1128856e" providerId="ADAL" clId="{0D8677F1-3CDC-4122-80A0-BD946D058DB3}" dt="2020-07-23T19:16:39.491" v="9414"/>
        <pc:sldMkLst>
          <pc:docMk/>
          <pc:sldMk cId="2048127882" sldId="1395"/>
        </pc:sldMkLst>
        <pc:spChg chg="mod">
          <ac:chgData name="Wasson, James T" userId="e09ed019-8cba-4c88-9a4d-f60a1128856e" providerId="ADAL" clId="{0D8677F1-3CDC-4122-80A0-BD946D058DB3}" dt="2020-07-23T14:21:40.330" v="5290" actId="20577"/>
          <ac:spMkLst>
            <pc:docMk/>
            <pc:sldMk cId="2048127882" sldId="1395"/>
            <ac:spMk id="2" creationId="{8DE3FD02-C02A-420F-BB40-09CCAF60C3B7}"/>
          </ac:spMkLst>
        </pc:spChg>
        <pc:spChg chg="del mod">
          <ac:chgData name="Wasson, James T" userId="e09ed019-8cba-4c88-9a4d-f60a1128856e" providerId="ADAL" clId="{0D8677F1-3CDC-4122-80A0-BD946D058DB3}" dt="2020-07-23T14:21:53.102" v="5294"/>
          <ac:spMkLst>
            <pc:docMk/>
            <pc:sldMk cId="2048127882" sldId="1395"/>
            <ac:spMk id="3" creationId="{BBB08C42-9DF1-40C3-9D4D-D9F30E7A9A42}"/>
          </ac:spMkLst>
        </pc:spChg>
        <pc:picChg chg="del">
          <ac:chgData name="Wasson, James T" userId="e09ed019-8cba-4c88-9a4d-f60a1128856e" providerId="ADAL" clId="{0D8677F1-3CDC-4122-80A0-BD946D058DB3}" dt="2020-07-23T14:21:46.153" v="5291" actId="478"/>
          <ac:picMkLst>
            <pc:docMk/>
            <pc:sldMk cId="2048127882" sldId="1395"/>
            <ac:picMk id="6" creationId="{550F43BC-7B98-43E0-8381-F02E0268D46E}"/>
          </ac:picMkLst>
        </pc:picChg>
        <pc:picChg chg="add mod">
          <ac:chgData name="Wasson, James T" userId="e09ed019-8cba-4c88-9a4d-f60a1128856e" providerId="ADAL" clId="{0D8677F1-3CDC-4122-80A0-BD946D058DB3}" dt="2020-07-23T14:22:33.717" v="5303" actId="14100"/>
          <ac:picMkLst>
            <pc:docMk/>
            <pc:sldMk cId="2048127882" sldId="1395"/>
            <ac:picMk id="20" creationId="{9AAE9899-23CC-4BBF-A004-EA218E050B5C}"/>
          </ac:picMkLst>
        </pc:picChg>
      </pc:sldChg>
      <pc:sldChg chg="addSp delSp modSp add ord modTransition">
        <pc:chgData name="Wasson, James T" userId="e09ed019-8cba-4c88-9a4d-f60a1128856e" providerId="ADAL" clId="{0D8677F1-3CDC-4122-80A0-BD946D058DB3}" dt="2020-07-23T19:16:39.491" v="9414"/>
        <pc:sldMkLst>
          <pc:docMk/>
          <pc:sldMk cId="3578735535" sldId="1396"/>
        </pc:sldMkLst>
        <pc:spChg chg="mod">
          <ac:chgData name="Wasson, James T" userId="e09ed019-8cba-4c88-9a4d-f60a1128856e" providerId="ADAL" clId="{0D8677F1-3CDC-4122-80A0-BD946D058DB3}" dt="2020-07-23T14:35:47.029" v="5425" actId="1076"/>
          <ac:spMkLst>
            <pc:docMk/>
            <pc:sldMk cId="3578735535" sldId="1396"/>
            <ac:spMk id="2" creationId="{8DE3FD02-C02A-420F-BB40-09CCAF60C3B7}"/>
          </ac:spMkLst>
        </pc:spChg>
        <pc:spChg chg="add mod">
          <ac:chgData name="Wasson, James T" userId="e09ed019-8cba-4c88-9a4d-f60a1128856e" providerId="ADAL" clId="{0D8677F1-3CDC-4122-80A0-BD946D058DB3}" dt="2020-07-23T14:54:11.570" v="6928" actId="20577"/>
          <ac:spMkLst>
            <pc:docMk/>
            <pc:sldMk cId="3578735535" sldId="1396"/>
            <ac:spMk id="7" creationId="{055996F0-E2D7-4DEF-91A0-93FF32800B60}"/>
          </ac:spMkLst>
        </pc:spChg>
        <pc:spChg chg="add del mod">
          <ac:chgData name="Wasson, James T" userId="e09ed019-8cba-4c88-9a4d-f60a1128856e" providerId="ADAL" clId="{0D8677F1-3CDC-4122-80A0-BD946D058DB3}" dt="2020-07-23T14:41:29.651" v="5757" actId="478"/>
          <ac:spMkLst>
            <pc:docMk/>
            <pc:sldMk cId="3578735535" sldId="1396"/>
            <ac:spMk id="25" creationId="{869D615D-A1E4-4457-8CB5-1685C776BDAA}"/>
          </ac:spMkLst>
        </pc:spChg>
        <pc:spChg chg="add mod">
          <ac:chgData name="Wasson, James T" userId="e09ed019-8cba-4c88-9a4d-f60a1128856e" providerId="ADAL" clId="{0D8677F1-3CDC-4122-80A0-BD946D058DB3}" dt="2020-07-23T14:51:41.452" v="6836" actId="1076"/>
          <ac:spMkLst>
            <pc:docMk/>
            <pc:sldMk cId="3578735535" sldId="1396"/>
            <ac:spMk id="27" creationId="{156B9272-9ED0-47A9-96D4-D8DD60CD1910}"/>
          </ac:spMkLst>
        </pc:spChg>
        <pc:spChg chg="add mod">
          <ac:chgData name="Wasson, James T" userId="e09ed019-8cba-4c88-9a4d-f60a1128856e" providerId="ADAL" clId="{0D8677F1-3CDC-4122-80A0-BD946D058DB3}" dt="2020-07-23T14:51:41.452" v="6836" actId="1076"/>
          <ac:spMkLst>
            <pc:docMk/>
            <pc:sldMk cId="3578735535" sldId="1396"/>
            <ac:spMk id="28" creationId="{E05EFF6C-BDD4-4F6A-A943-FBDBB139E835}"/>
          </ac:spMkLst>
        </pc:spChg>
        <pc:spChg chg="add del mod">
          <ac:chgData name="Wasson, James T" userId="e09ed019-8cba-4c88-9a4d-f60a1128856e" providerId="ADAL" clId="{0D8677F1-3CDC-4122-80A0-BD946D058DB3}" dt="2020-07-23T14:41:33.021" v="5760" actId="478"/>
          <ac:spMkLst>
            <pc:docMk/>
            <pc:sldMk cId="3578735535" sldId="1396"/>
            <ac:spMk id="29" creationId="{B753A32C-EBF0-49DB-9F6A-5EEE5E23FCE1}"/>
          </ac:spMkLst>
        </pc:spChg>
        <pc:spChg chg="add del mod">
          <ac:chgData name="Wasson, James T" userId="e09ed019-8cba-4c88-9a4d-f60a1128856e" providerId="ADAL" clId="{0D8677F1-3CDC-4122-80A0-BD946D058DB3}" dt="2020-07-23T14:41:31.003" v="5758" actId="478"/>
          <ac:spMkLst>
            <pc:docMk/>
            <pc:sldMk cId="3578735535" sldId="1396"/>
            <ac:spMk id="30" creationId="{3F2D15EC-37BC-4C2D-A18A-5E1C03003158}"/>
          </ac:spMkLst>
        </pc:spChg>
        <pc:spChg chg="add del mod">
          <ac:chgData name="Wasson, James T" userId="e09ed019-8cba-4c88-9a4d-f60a1128856e" providerId="ADAL" clId="{0D8677F1-3CDC-4122-80A0-BD946D058DB3}" dt="2020-07-23T14:41:53.985" v="5771" actId="478"/>
          <ac:spMkLst>
            <pc:docMk/>
            <pc:sldMk cId="3578735535" sldId="1396"/>
            <ac:spMk id="31" creationId="{8294A056-9846-4AEC-8C73-34A6B71FADEB}"/>
          </ac:spMkLst>
        </pc:spChg>
        <pc:spChg chg="add del mod">
          <ac:chgData name="Wasson, James T" userId="e09ed019-8cba-4c88-9a4d-f60a1128856e" providerId="ADAL" clId="{0D8677F1-3CDC-4122-80A0-BD946D058DB3}" dt="2020-07-23T14:38:03.653" v="5457" actId="478"/>
          <ac:spMkLst>
            <pc:docMk/>
            <pc:sldMk cId="3578735535" sldId="1396"/>
            <ac:spMk id="32" creationId="{501D0CF9-4730-4885-A1F9-FA5C0AB9035E}"/>
          </ac:spMkLst>
        </pc:spChg>
        <pc:spChg chg="add mod">
          <ac:chgData name="Wasson, James T" userId="e09ed019-8cba-4c88-9a4d-f60a1128856e" providerId="ADAL" clId="{0D8677F1-3CDC-4122-80A0-BD946D058DB3}" dt="2020-07-23T14:51:41.452" v="6836" actId="1076"/>
          <ac:spMkLst>
            <pc:docMk/>
            <pc:sldMk cId="3578735535" sldId="1396"/>
            <ac:spMk id="33" creationId="{2B0E50E2-F846-4639-9055-244C2E2FB9B3}"/>
          </ac:spMkLst>
        </pc:spChg>
        <pc:spChg chg="add del mod">
          <ac:chgData name="Wasson, James T" userId="e09ed019-8cba-4c88-9a4d-f60a1128856e" providerId="ADAL" clId="{0D8677F1-3CDC-4122-80A0-BD946D058DB3}" dt="2020-07-23T14:41:31.760" v="5759" actId="478"/>
          <ac:spMkLst>
            <pc:docMk/>
            <pc:sldMk cId="3578735535" sldId="1396"/>
            <ac:spMk id="34" creationId="{62D839C9-5662-45FF-BD92-E6A4B247A010}"/>
          </ac:spMkLst>
        </pc:spChg>
        <pc:spChg chg="add del mod">
          <ac:chgData name="Wasson, James T" userId="e09ed019-8cba-4c88-9a4d-f60a1128856e" providerId="ADAL" clId="{0D8677F1-3CDC-4122-80A0-BD946D058DB3}" dt="2020-07-23T14:42:27.667" v="5784" actId="478"/>
          <ac:spMkLst>
            <pc:docMk/>
            <pc:sldMk cId="3578735535" sldId="1396"/>
            <ac:spMk id="35" creationId="{B9AB61E1-68BA-4A44-A109-6B167A8865FF}"/>
          </ac:spMkLst>
        </pc:spChg>
        <pc:spChg chg="add mod">
          <ac:chgData name="Wasson, James T" userId="e09ed019-8cba-4c88-9a4d-f60a1128856e" providerId="ADAL" clId="{0D8677F1-3CDC-4122-80A0-BD946D058DB3}" dt="2020-07-23T14:51:41.452" v="6836" actId="1076"/>
          <ac:spMkLst>
            <pc:docMk/>
            <pc:sldMk cId="3578735535" sldId="1396"/>
            <ac:spMk id="36" creationId="{2726C2F6-0618-459B-9177-60D07E865E01}"/>
          </ac:spMkLst>
        </pc:spChg>
        <pc:spChg chg="add del mod">
          <ac:chgData name="Wasson, James T" userId="e09ed019-8cba-4c88-9a4d-f60a1128856e" providerId="ADAL" clId="{0D8677F1-3CDC-4122-80A0-BD946D058DB3}" dt="2020-07-23T14:41:50.478" v="5769"/>
          <ac:spMkLst>
            <pc:docMk/>
            <pc:sldMk cId="3578735535" sldId="1396"/>
            <ac:spMk id="37" creationId="{1FCDE3E6-DB1D-4B96-9422-B740D9147A5A}"/>
          </ac:spMkLst>
        </pc:spChg>
        <pc:spChg chg="add mod">
          <ac:chgData name="Wasson, James T" userId="e09ed019-8cba-4c88-9a4d-f60a1128856e" providerId="ADAL" clId="{0D8677F1-3CDC-4122-80A0-BD946D058DB3}" dt="2020-07-23T14:51:41.452" v="6836" actId="1076"/>
          <ac:spMkLst>
            <pc:docMk/>
            <pc:sldMk cId="3578735535" sldId="1396"/>
            <ac:spMk id="38" creationId="{7EA935CC-690C-4CFE-B1ED-42EC53295883}"/>
          </ac:spMkLst>
        </pc:spChg>
        <pc:spChg chg="add mod">
          <ac:chgData name="Wasson, James T" userId="e09ed019-8cba-4c88-9a4d-f60a1128856e" providerId="ADAL" clId="{0D8677F1-3CDC-4122-80A0-BD946D058DB3}" dt="2020-07-23T14:51:41.452" v="6836" actId="1076"/>
          <ac:spMkLst>
            <pc:docMk/>
            <pc:sldMk cId="3578735535" sldId="1396"/>
            <ac:spMk id="39" creationId="{8A9EE9DF-4040-42CB-AB71-AF02903EF47C}"/>
          </ac:spMkLst>
        </pc:spChg>
        <pc:spChg chg="add mod">
          <ac:chgData name="Wasson, James T" userId="e09ed019-8cba-4c88-9a4d-f60a1128856e" providerId="ADAL" clId="{0D8677F1-3CDC-4122-80A0-BD946D058DB3}" dt="2020-07-23T14:51:41.452" v="6836" actId="1076"/>
          <ac:spMkLst>
            <pc:docMk/>
            <pc:sldMk cId="3578735535" sldId="1396"/>
            <ac:spMk id="40" creationId="{E160C185-41A0-4D92-B32F-E4DACC470B0F}"/>
          </ac:spMkLst>
        </pc:spChg>
        <pc:spChg chg="add mod">
          <ac:chgData name="Wasson, James T" userId="e09ed019-8cba-4c88-9a4d-f60a1128856e" providerId="ADAL" clId="{0D8677F1-3CDC-4122-80A0-BD946D058DB3}" dt="2020-07-23T14:51:41.452" v="6836" actId="1076"/>
          <ac:spMkLst>
            <pc:docMk/>
            <pc:sldMk cId="3578735535" sldId="1396"/>
            <ac:spMk id="41" creationId="{0583BDA7-65E3-4BBD-B1EB-12E97432231E}"/>
          </ac:spMkLst>
        </pc:spChg>
        <pc:spChg chg="add mod">
          <ac:chgData name="Wasson, James T" userId="e09ed019-8cba-4c88-9a4d-f60a1128856e" providerId="ADAL" clId="{0D8677F1-3CDC-4122-80A0-BD946D058DB3}" dt="2020-07-23T14:51:41.452" v="6836" actId="1076"/>
          <ac:spMkLst>
            <pc:docMk/>
            <pc:sldMk cId="3578735535" sldId="1396"/>
            <ac:spMk id="42" creationId="{5CE6C85B-75CA-4E4F-AAA8-6454E9CE58A3}"/>
          </ac:spMkLst>
        </pc:spChg>
        <pc:spChg chg="add del">
          <ac:chgData name="Wasson, James T" userId="e09ed019-8cba-4c88-9a4d-f60a1128856e" providerId="ADAL" clId="{0D8677F1-3CDC-4122-80A0-BD946D058DB3}" dt="2020-07-23T14:42:19.833" v="5783" actId="478"/>
          <ac:spMkLst>
            <pc:docMk/>
            <pc:sldMk cId="3578735535" sldId="1396"/>
            <ac:spMk id="43" creationId="{2347EBD7-E659-42A1-8464-BA207A953D03}"/>
          </ac:spMkLst>
        </pc:spChg>
        <pc:spChg chg="add del mod">
          <ac:chgData name="Wasson, James T" userId="e09ed019-8cba-4c88-9a4d-f60a1128856e" providerId="ADAL" clId="{0D8677F1-3CDC-4122-80A0-BD946D058DB3}" dt="2020-07-23T14:44:07.658" v="5916"/>
          <ac:spMkLst>
            <pc:docMk/>
            <pc:sldMk cId="3578735535" sldId="1396"/>
            <ac:spMk id="44" creationId="{BD5D86D0-EAE5-46FF-AE32-FF8AEB122B70}"/>
          </ac:spMkLst>
        </pc:spChg>
        <pc:spChg chg="add del mod">
          <ac:chgData name="Wasson, James T" userId="e09ed019-8cba-4c88-9a4d-f60a1128856e" providerId="ADAL" clId="{0D8677F1-3CDC-4122-80A0-BD946D058DB3}" dt="2020-07-23T14:44:07.274" v="5915"/>
          <ac:spMkLst>
            <pc:docMk/>
            <pc:sldMk cId="3578735535" sldId="1396"/>
            <ac:spMk id="45" creationId="{F21A1356-A4A9-4912-A93D-182B41BE3BF1}"/>
          </ac:spMkLst>
        </pc:spChg>
        <pc:spChg chg="add del mod">
          <ac:chgData name="Wasson, James T" userId="e09ed019-8cba-4c88-9a4d-f60a1128856e" providerId="ADAL" clId="{0D8677F1-3CDC-4122-80A0-BD946D058DB3}" dt="2020-07-23T14:44:06.979" v="5914"/>
          <ac:spMkLst>
            <pc:docMk/>
            <pc:sldMk cId="3578735535" sldId="1396"/>
            <ac:spMk id="46" creationId="{7ECD83D5-61C8-4E5B-89B8-1FA963FB6A9F}"/>
          </ac:spMkLst>
        </pc:spChg>
        <pc:spChg chg="add del mod">
          <ac:chgData name="Wasson, James T" userId="e09ed019-8cba-4c88-9a4d-f60a1128856e" providerId="ADAL" clId="{0D8677F1-3CDC-4122-80A0-BD946D058DB3}" dt="2020-07-23T14:44:06.739" v="5913"/>
          <ac:spMkLst>
            <pc:docMk/>
            <pc:sldMk cId="3578735535" sldId="1396"/>
            <ac:spMk id="47" creationId="{61728BA0-42FD-414F-BF0C-7F85CBC3DF2C}"/>
          </ac:spMkLst>
        </pc:spChg>
        <pc:spChg chg="add del mod">
          <ac:chgData name="Wasson, James T" userId="e09ed019-8cba-4c88-9a4d-f60a1128856e" providerId="ADAL" clId="{0D8677F1-3CDC-4122-80A0-BD946D058DB3}" dt="2020-07-23T14:44:06.530" v="5912"/>
          <ac:spMkLst>
            <pc:docMk/>
            <pc:sldMk cId="3578735535" sldId="1396"/>
            <ac:spMk id="48" creationId="{79DCA969-06A9-4CC8-BD43-611E5062466A}"/>
          </ac:spMkLst>
        </pc:spChg>
        <pc:spChg chg="add del mod">
          <ac:chgData name="Wasson, James T" userId="e09ed019-8cba-4c88-9a4d-f60a1128856e" providerId="ADAL" clId="{0D8677F1-3CDC-4122-80A0-BD946D058DB3}" dt="2020-07-23T14:44:06.330" v="5911"/>
          <ac:spMkLst>
            <pc:docMk/>
            <pc:sldMk cId="3578735535" sldId="1396"/>
            <ac:spMk id="49" creationId="{55335E35-E590-4132-892E-61D71359FD36}"/>
          </ac:spMkLst>
        </pc:spChg>
        <pc:spChg chg="add del mod">
          <ac:chgData name="Wasson, James T" userId="e09ed019-8cba-4c88-9a4d-f60a1128856e" providerId="ADAL" clId="{0D8677F1-3CDC-4122-80A0-BD946D058DB3}" dt="2020-07-23T14:44:06.131" v="5910"/>
          <ac:spMkLst>
            <pc:docMk/>
            <pc:sldMk cId="3578735535" sldId="1396"/>
            <ac:spMk id="50" creationId="{20C51F8F-738A-42B7-A65B-075CFF072687}"/>
          </ac:spMkLst>
        </pc:spChg>
        <pc:spChg chg="add del mod">
          <ac:chgData name="Wasson, James T" userId="e09ed019-8cba-4c88-9a4d-f60a1128856e" providerId="ADAL" clId="{0D8677F1-3CDC-4122-80A0-BD946D058DB3}" dt="2020-07-23T14:44:05.706" v="5909"/>
          <ac:spMkLst>
            <pc:docMk/>
            <pc:sldMk cId="3578735535" sldId="1396"/>
            <ac:spMk id="51" creationId="{955AFD1C-940A-400F-8AA9-1E68959D24F3}"/>
          </ac:spMkLst>
        </pc:spChg>
        <pc:spChg chg="add del mod">
          <ac:chgData name="Wasson, James T" userId="e09ed019-8cba-4c88-9a4d-f60a1128856e" providerId="ADAL" clId="{0D8677F1-3CDC-4122-80A0-BD946D058DB3}" dt="2020-07-23T14:44:05.083" v="5908"/>
          <ac:spMkLst>
            <pc:docMk/>
            <pc:sldMk cId="3578735535" sldId="1396"/>
            <ac:spMk id="52" creationId="{76017CBE-1C38-4A84-9833-8D538BD8427A}"/>
          </ac:spMkLst>
        </pc:spChg>
        <pc:spChg chg="add mod">
          <ac:chgData name="Wasson, James T" userId="e09ed019-8cba-4c88-9a4d-f60a1128856e" providerId="ADAL" clId="{0D8677F1-3CDC-4122-80A0-BD946D058DB3}" dt="2020-07-23T14:51:41.452" v="6836" actId="1076"/>
          <ac:spMkLst>
            <pc:docMk/>
            <pc:sldMk cId="3578735535" sldId="1396"/>
            <ac:spMk id="53" creationId="{99CC3162-3A29-4837-93C1-0524BDF5233F}"/>
          </ac:spMkLst>
        </pc:spChg>
        <pc:spChg chg="add mod">
          <ac:chgData name="Wasson, James T" userId="e09ed019-8cba-4c88-9a4d-f60a1128856e" providerId="ADAL" clId="{0D8677F1-3CDC-4122-80A0-BD946D058DB3}" dt="2020-07-23T14:51:41.452" v="6836" actId="1076"/>
          <ac:spMkLst>
            <pc:docMk/>
            <pc:sldMk cId="3578735535" sldId="1396"/>
            <ac:spMk id="54" creationId="{F5CAE290-F1B4-4534-97ED-084D47061010}"/>
          </ac:spMkLst>
        </pc:spChg>
        <pc:spChg chg="add mod">
          <ac:chgData name="Wasson, James T" userId="e09ed019-8cba-4c88-9a4d-f60a1128856e" providerId="ADAL" clId="{0D8677F1-3CDC-4122-80A0-BD946D058DB3}" dt="2020-07-23T14:51:41.452" v="6836" actId="1076"/>
          <ac:spMkLst>
            <pc:docMk/>
            <pc:sldMk cId="3578735535" sldId="1396"/>
            <ac:spMk id="55" creationId="{004A13DF-112A-41B2-8F02-73547A78620A}"/>
          </ac:spMkLst>
        </pc:spChg>
        <pc:spChg chg="add mod">
          <ac:chgData name="Wasson, James T" userId="e09ed019-8cba-4c88-9a4d-f60a1128856e" providerId="ADAL" clId="{0D8677F1-3CDC-4122-80A0-BD946D058DB3}" dt="2020-07-23T14:51:41.452" v="6836" actId="1076"/>
          <ac:spMkLst>
            <pc:docMk/>
            <pc:sldMk cId="3578735535" sldId="1396"/>
            <ac:spMk id="56" creationId="{9973DF46-725E-4D45-A776-4E2E90ABEFE1}"/>
          </ac:spMkLst>
        </pc:spChg>
        <pc:spChg chg="add mod">
          <ac:chgData name="Wasson, James T" userId="e09ed019-8cba-4c88-9a4d-f60a1128856e" providerId="ADAL" clId="{0D8677F1-3CDC-4122-80A0-BD946D058DB3}" dt="2020-07-23T14:55:00.608" v="6935" actId="1076"/>
          <ac:spMkLst>
            <pc:docMk/>
            <pc:sldMk cId="3578735535" sldId="1396"/>
            <ac:spMk id="57" creationId="{2B746339-A581-45F4-AC8F-198FA9617578}"/>
          </ac:spMkLst>
        </pc:spChg>
        <pc:spChg chg="add mod">
          <ac:chgData name="Wasson, James T" userId="e09ed019-8cba-4c88-9a4d-f60a1128856e" providerId="ADAL" clId="{0D8677F1-3CDC-4122-80A0-BD946D058DB3}" dt="2020-07-23T14:51:41.452" v="6836" actId="1076"/>
          <ac:spMkLst>
            <pc:docMk/>
            <pc:sldMk cId="3578735535" sldId="1396"/>
            <ac:spMk id="58" creationId="{E51286A5-14E3-4B63-A7A1-1AB69F6C7E6C}"/>
          </ac:spMkLst>
        </pc:spChg>
        <pc:spChg chg="add mod">
          <ac:chgData name="Wasson, James T" userId="e09ed019-8cba-4c88-9a4d-f60a1128856e" providerId="ADAL" clId="{0D8677F1-3CDC-4122-80A0-BD946D058DB3}" dt="2020-07-23T14:51:41.452" v="6836" actId="1076"/>
          <ac:spMkLst>
            <pc:docMk/>
            <pc:sldMk cId="3578735535" sldId="1396"/>
            <ac:spMk id="59" creationId="{1ADD3ADC-E877-4ABD-9805-46ABBF0BEA50}"/>
          </ac:spMkLst>
        </pc:spChg>
        <pc:spChg chg="add mod">
          <ac:chgData name="Wasson, James T" userId="e09ed019-8cba-4c88-9a4d-f60a1128856e" providerId="ADAL" clId="{0D8677F1-3CDC-4122-80A0-BD946D058DB3}" dt="2020-07-23T14:51:41.452" v="6836" actId="1076"/>
          <ac:spMkLst>
            <pc:docMk/>
            <pc:sldMk cId="3578735535" sldId="1396"/>
            <ac:spMk id="60" creationId="{24182F02-B88A-415D-B4B8-1E0D7F9A224E}"/>
          </ac:spMkLst>
        </pc:spChg>
        <pc:spChg chg="add mod">
          <ac:chgData name="Wasson, James T" userId="e09ed019-8cba-4c88-9a4d-f60a1128856e" providerId="ADAL" clId="{0D8677F1-3CDC-4122-80A0-BD946D058DB3}" dt="2020-07-23T14:51:41.452" v="6836" actId="1076"/>
          <ac:spMkLst>
            <pc:docMk/>
            <pc:sldMk cId="3578735535" sldId="1396"/>
            <ac:spMk id="61" creationId="{923B2FC3-2B83-48D9-865C-C67FBF288A6A}"/>
          </ac:spMkLst>
        </pc:spChg>
        <pc:spChg chg="add mod">
          <ac:chgData name="Wasson, James T" userId="e09ed019-8cba-4c88-9a4d-f60a1128856e" providerId="ADAL" clId="{0D8677F1-3CDC-4122-80A0-BD946D058DB3}" dt="2020-07-23T14:51:41.452" v="6836" actId="1076"/>
          <ac:spMkLst>
            <pc:docMk/>
            <pc:sldMk cId="3578735535" sldId="1396"/>
            <ac:spMk id="62" creationId="{5B67E74E-CCCB-479D-B21E-55563DEC5C2F}"/>
          </ac:spMkLst>
        </pc:spChg>
        <pc:spChg chg="add mod">
          <ac:chgData name="Wasson, James T" userId="e09ed019-8cba-4c88-9a4d-f60a1128856e" providerId="ADAL" clId="{0D8677F1-3CDC-4122-80A0-BD946D058DB3}" dt="2020-07-23T14:51:41.452" v="6836" actId="1076"/>
          <ac:spMkLst>
            <pc:docMk/>
            <pc:sldMk cId="3578735535" sldId="1396"/>
            <ac:spMk id="63" creationId="{F236DC51-4A3B-4156-BCB2-34DF84159910}"/>
          </ac:spMkLst>
        </pc:spChg>
        <pc:spChg chg="add mod">
          <ac:chgData name="Wasson, James T" userId="e09ed019-8cba-4c88-9a4d-f60a1128856e" providerId="ADAL" clId="{0D8677F1-3CDC-4122-80A0-BD946D058DB3}" dt="2020-07-23T14:51:41.452" v="6836" actId="1076"/>
          <ac:spMkLst>
            <pc:docMk/>
            <pc:sldMk cId="3578735535" sldId="1396"/>
            <ac:spMk id="64" creationId="{5F06E24D-0CAC-41EE-8DD4-C85706C7F2B9}"/>
          </ac:spMkLst>
        </pc:spChg>
        <pc:spChg chg="add mod">
          <ac:chgData name="Wasson, James T" userId="e09ed019-8cba-4c88-9a4d-f60a1128856e" providerId="ADAL" clId="{0D8677F1-3CDC-4122-80A0-BD946D058DB3}" dt="2020-07-23T14:51:41.452" v="6836" actId="1076"/>
          <ac:spMkLst>
            <pc:docMk/>
            <pc:sldMk cId="3578735535" sldId="1396"/>
            <ac:spMk id="65" creationId="{48610CB8-6AB0-4436-B32F-3E1B0DF87B65}"/>
          </ac:spMkLst>
        </pc:spChg>
        <pc:spChg chg="add mod">
          <ac:chgData name="Wasson, James T" userId="e09ed019-8cba-4c88-9a4d-f60a1128856e" providerId="ADAL" clId="{0D8677F1-3CDC-4122-80A0-BD946D058DB3}" dt="2020-07-23T14:51:41.452" v="6836" actId="1076"/>
          <ac:spMkLst>
            <pc:docMk/>
            <pc:sldMk cId="3578735535" sldId="1396"/>
            <ac:spMk id="66" creationId="{C52023A7-FB56-4804-85D1-D0425640A9D3}"/>
          </ac:spMkLst>
        </pc:spChg>
        <pc:spChg chg="add mod">
          <ac:chgData name="Wasson, James T" userId="e09ed019-8cba-4c88-9a4d-f60a1128856e" providerId="ADAL" clId="{0D8677F1-3CDC-4122-80A0-BD946D058DB3}" dt="2020-07-23T14:51:41.452" v="6836" actId="1076"/>
          <ac:spMkLst>
            <pc:docMk/>
            <pc:sldMk cId="3578735535" sldId="1396"/>
            <ac:spMk id="67" creationId="{A72D71DD-3A1F-4646-966D-1F5CE0427D42}"/>
          </ac:spMkLst>
        </pc:spChg>
        <pc:spChg chg="add mod">
          <ac:chgData name="Wasson, James T" userId="e09ed019-8cba-4c88-9a4d-f60a1128856e" providerId="ADAL" clId="{0D8677F1-3CDC-4122-80A0-BD946D058DB3}" dt="2020-07-23T14:51:41.452" v="6836" actId="1076"/>
          <ac:spMkLst>
            <pc:docMk/>
            <pc:sldMk cId="3578735535" sldId="1396"/>
            <ac:spMk id="68" creationId="{7D10640D-42C5-4297-A639-02A958283590}"/>
          </ac:spMkLst>
        </pc:spChg>
        <pc:spChg chg="add mod">
          <ac:chgData name="Wasson, James T" userId="e09ed019-8cba-4c88-9a4d-f60a1128856e" providerId="ADAL" clId="{0D8677F1-3CDC-4122-80A0-BD946D058DB3}" dt="2020-07-23T14:55:05.287" v="6936" actId="14100"/>
          <ac:spMkLst>
            <pc:docMk/>
            <pc:sldMk cId="3578735535" sldId="1396"/>
            <ac:spMk id="69" creationId="{7A472E99-4ED0-4724-8014-6C501941DF7D}"/>
          </ac:spMkLst>
        </pc:spChg>
        <pc:spChg chg="add mod">
          <ac:chgData name="Wasson, James T" userId="e09ed019-8cba-4c88-9a4d-f60a1128856e" providerId="ADAL" clId="{0D8677F1-3CDC-4122-80A0-BD946D058DB3}" dt="2020-07-23T14:55:28.192" v="6939" actId="1076"/>
          <ac:spMkLst>
            <pc:docMk/>
            <pc:sldMk cId="3578735535" sldId="1396"/>
            <ac:spMk id="70" creationId="{2AF8138A-349F-4A62-B0CE-984785EFE15F}"/>
          </ac:spMkLst>
        </pc:spChg>
        <pc:spChg chg="add mod">
          <ac:chgData name="Wasson, James T" userId="e09ed019-8cba-4c88-9a4d-f60a1128856e" providerId="ADAL" clId="{0D8677F1-3CDC-4122-80A0-BD946D058DB3}" dt="2020-07-23T14:52:17.011" v="6840" actId="1076"/>
          <ac:spMkLst>
            <pc:docMk/>
            <pc:sldMk cId="3578735535" sldId="1396"/>
            <ac:spMk id="71" creationId="{B568933B-A635-43F8-B08C-3D206BB1CC4F}"/>
          </ac:spMkLst>
        </pc:spChg>
        <pc:spChg chg="add mod">
          <ac:chgData name="Wasson, James T" userId="e09ed019-8cba-4c88-9a4d-f60a1128856e" providerId="ADAL" clId="{0D8677F1-3CDC-4122-80A0-BD946D058DB3}" dt="2020-07-23T14:55:15.963" v="6938" actId="20577"/>
          <ac:spMkLst>
            <pc:docMk/>
            <pc:sldMk cId="3578735535" sldId="1396"/>
            <ac:spMk id="72" creationId="{E1AB5DB5-99DB-4DCC-9EB4-FE73DBA11464}"/>
          </ac:spMkLst>
        </pc:spChg>
        <pc:spChg chg="add mod">
          <ac:chgData name="Wasson, James T" userId="e09ed019-8cba-4c88-9a4d-f60a1128856e" providerId="ADAL" clId="{0D8677F1-3CDC-4122-80A0-BD946D058DB3}" dt="2020-07-23T14:55:47.476" v="6950" actId="20577"/>
          <ac:spMkLst>
            <pc:docMk/>
            <pc:sldMk cId="3578735535" sldId="1396"/>
            <ac:spMk id="73" creationId="{AC46368A-92E0-46D2-A300-DDC8DDCDA6BD}"/>
          </ac:spMkLst>
        </pc:spChg>
        <pc:spChg chg="add mod">
          <ac:chgData name="Wasson, James T" userId="e09ed019-8cba-4c88-9a4d-f60a1128856e" providerId="ADAL" clId="{0D8677F1-3CDC-4122-80A0-BD946D058DB3}" dt="2020-07-23T14:55:56.066" v="6952" actId="20577"/>
          <ac:spMkLst>
            <pc:docMk/>
            <pc:sldMk cId="3578735535" sldId="1396"/>
            <ac:spMk id="74" creationId="{B3D3C33E-3F8A-4182-B6E3-8AD6670C3B33}"/>
          </ac:spMkLst>
        </pc:spChg>
        <pc:grpChg chg="del mod">
          <ac:chgData name="Wasson, James T" userId="e09ed019-8cba-4c88-9a4d-f60a1128856e" providerId="ADAL" clId="{0D8677F1-3CDC-4122-80A0-BD946D058DB3}" dt="2020-07-23T14:51:10.505" v="6832" actId="478"/>
          <ac:grpSpMkLst>
            <pc:docMk/>
            <pc:sldMk cId="3578735535" sldId="1396"/>
            <ac:grpSpMk id="16" creationId="{A0CB2F57-165F-474B-91F0-0EA849908900}"/>
          </ac:grpSpMkLst>
        </pc:grpChg>
        <pc:grpChg chg="add del mod">
          <ac:chgData name="Wasson, James T" userId="e09ed019-8cba-4c88-9a4d-f60a1128856e" providerId="ADAL" clId="{0D8677F1-3CDC-4122-80A0-BD946D058DB3}" dt="2020-07-23T14:51:11.762" v="6833" actId="478"/>
          <ac:grpSpMkLst>
            <pc:docMk/>
            <pc:sldMk cId="3578735535" sldId="1396"/>
            <ac:grpSpMk id="75" creationId="{314EBCB2-55A7-4F8C-83CF-47989E34C4E6}"/>
          </ac:grpSpMkLst>
        </pc:grpChg>
        <pc:grpChg chg="add mod">
          <ac:chgData name="Wasson, James T" userId="e09ed019-8cba-4c88-9a4d-f60a1128856e" providerId="ADAL" clId="{0D8677F1-3CDC-4122-80A0-BD946D058DB3}" dt="2020-07-23T14:51:17.660" v="6835" actId="167"/>
          <ac:grpSpMkLst>
            <pc:docMk/>
            <pc:sldMk cId="3578735535" sldId="1396"/>
            <ac:grpSpMk id="79" creationId="{05C9813A-5D7F-420D-A4D2-3821E634036D}"/>
          </ac:grpSpMkLst>
        </pc:grpChg>
        <pc:picChg chg="add del mod">
          <ac:chgData name="Wasson, James T" userId="e09ed019-8cba-4c88-9a4d-f60a1128856e" providerId="ADAL" clId="{0D8677F1-3CDC-4122-80A0-BD946D058DB3}" dt="2020-07-23T14:35:25.629" v="5420"/>
          <ac:picMkLst>
            <pc:docMk/>
            <pc:sldMk cId="3578735535" sldId="1396"/>
            <ac:picMk id="3" creationId="{855BC667-F397-4F97-88B6-F0E62FC26EB5}"/>
          </ac:picMkLst>
        </pc:picChg>
        <pc:picChg chg="del">
          <ac:chgData name="Wasson, James T" userId="e09ed019-8cba-4c88-9a4d-f60a1128856e" providerId="ADAL" clId="{0D8677F1-3CDC-4122-80A0-BD946D058DB3}" dt="2020-07-23T14:23:51.449" v="5327" actId="478"/>
          <ac:picMkLst>
            <pc:docMk/>
            <pc:sldMk cId="3578735535" sldId="1396"/>
            <ac:picMk id="20" creationId="{9AAE9899-23CC-4BBF-A004-EA218E050B5C}"/>
          </ac:picMkLst>
        </pc:picChg>
        <pc:picChg chg="add del mod">
          <ac:chgData name="Wasson, James T" userId="e09ed019-8cba-4c88-9a4d-f60a1128856e" providerId="ADAL" clId="{0D8677F1-3CDC-4122-80A0-BD946D058DB3}" dt="2020-07-23T14:25:16.890" v="5339" actId="478"/>
          <ac:picMkLst>
            <pc:docMk/>
            <pc:sldMk cId="3578735535" sldId="1396"/>
            <ac:picMk id="21" creationId="{9DBED598-D971-47DE-9767-7F4D24551F35}"/>
          </ac:picMkLst>
        </pc:picChg>
        <pc:picChg chg="add del mod">
          <ac:chgData name="Wasson, James T" userId="e09ed019-8cba-4c88-9a4d-f60a1128856e" providerId="ADAL" clId="{0D8677F1-3CDC-4122-80A0-BD946D058DB3}" dt="2020-07-23T14:28:56.394" v="5353" actId="478"/>
          <ac:picMkLst>
            <pc:docMk/>
            <pc:sldMk cId="3578735535" sldId="1396"/>
            <ac:picMk id="22" creationId="{B16FED63-23DB-4E74-A6CC-D9B1224A1C92}"/>
          </ac:picMkLst>
        </pc:picChg>
        <pc:cxnChg chg="add mod">
          <ac:chgData name="Wasson, James T" userId="e09ed019-8cba-4c88-9a4d-f60a1128856e" providerId="ADAL" clId="{0D8677F1-3CDC-4122-80A0-BD946D058DB3}" dt="2020-07-23T14:51:41.452" v="6836" actId="1076"/>
          <ac:cxnSpMkLst>
            <pc:docMk/>
            <pc:sldMk cId="3578735535" sldId="1396"/>
            <ac:cxnSpMk id="23" creationId="{938B7E58-31FF-47F9-A527-4BB2CB63568C}"/>
          </ac:cxnSpMkLst>
        </pc:cxnChg>
        <pc:cxnChg chg="add mod">
          <ac:chgData name="Wasson, James T" userId="e09ed019-8cba-4c88-9a4d-f60a1128856e" providerId="ADAL" clId="{0D8677F1-3CDC-4122-80A0-BD946D058DB3}" dt="2020-07-23T14:51:41.452" v="6836" actId="1076"/>
          <ac:cxnSpMkLst>
            <pc:docMk/>
            <pc:sldMk cId="3578735535" sldId="1396"/>
            <ac:cxnSpMk id="24" creationId="{D6D97DC1-C608-45B9-8C8B-E73EEF277C1B}"/>
          </ac:cxnSpMkLst>
        </pc:cxnChg>
        <pc:cxnChg chg="add mod">
          <ac:chgData name="Wasson, James T" userId="e09ed019-8cba-4c88-9a4d-f60a1128856e" providerId="ADAL" clId="{0D8677F1-3CDC-4122-80A0-BD946D058DB3}" dt="2020-07-23T14:51:41.452" v="6836" actId="1076"/>
          <ac:cxnSpMkLst>
            <pc:docMk/>
            <pc:sldMk cId="3578735535" sldId="1396"/>
            <ac:cxnSpMk id="26" creationId="{6293F260-3380-48FD-AE59-0033F16A0AEF}"/>
          </ac:cxnSpMkLst>
        </pc:cxnChg>
      </pc:sldChg>
      <pc:sldChg chg="addSp delSp modSp add del">
        <pc:chgData name="Wasson, James T" userId="e09ed019-8cba-4c88-9a4d-f60a1128856e" providerId="ADAL" clId="{0D8677F1-3CDC-4122-80A0-BD946D058DB3}" dt="2020-07-23T14:56:16.551" v="6953" actId="2696"/>
        <pc:sldMkLst>
          <pc:docMk/>
          <pc:sldMk cId="1169810165" sldId="1397"/>
        </pc:sldMkLst>
        <pc:spChg chg="add mod">
          <ac:chgData name="Wasson, James T" userId="e09ed019-8cba-4c88-9a4d-f60a1128856e" providerId="ADAL" clId="{0D8677F1-3CDC-4122-80A0-BD946D058DB3}" dt="2020-07-23T14:30:46.017" v="5364" actId="1076"/>
          <ac:spMkLst>
            <pc:docMk/>
            <pc:sldMk cId="1169810165" sldId="1397"/>
            <ac:spMk id="3" creationId="{42DA9FBD-0368-4160-AB02-4600B1BE868A}"/>
          </ac:spMkLst>
        </pc:spChg>
        <pc:spChg chg="add mod">
          <ac:chgData name="Wasson, James T" userId="e09ed019-8cba-4c88-9a4d-f60a1128856e" providerId="ADAL" clId="{0D8677F1-3CDC-4122-80A0-BD946D058DB3}" dt="2020-07-23T14:31:59.146" v="5371" actId="207"/>
          <ac:spMkLst>
            <pc:docMk/>
            <pc:sldMk cId="1169810165" sldId="1397"/>
            <ac:spMk id="8" creationId="{C0702CBC-0684-4A36-BEEE-1523538FB889}"/>
          </ac:spMkLst>
        </pc:spChg>
        <pc:spChg chg="add mod">
          <ac:chgData name="Wasson, James T" userId="e09ed019-8cba-4c88-9a4d-f60a1128856e" providerId="ADAL" clId="{0D8677F1-3CDC-4122-80A0-BD946D058DB3}" dt="2020-07-23T14:34:46.827" v="5397" actId="14100"/>
          <ac:spMkLst>
            <pc:docMk/>
            <pc:sldMk cId="1169810165" sldId="1397"/>
            <ac:spMk id="17" creationId="{F301EACB-AC3C-42B7-9B74-30243E3F7192}"/>
          </ac:spMkLst>
        </pc:spChg>
        <pc:spChg chg="add del mod">
          <ac:chgData name="Wasson, James T" userId="e09ed019-8cba-4c88-9a4d-f60a1128856e" providerId="ADAL" clId="{0D8677F1-3CDC-4122-80A0-BD946D058DB3}" dt="2020-07-23T14:34:35.124" v="5395"/>
          <ac:spMkLst>
            <pc:docMk/>
            <pc:sldMk cId="1169810165" sldId="1397"/>
            <ac:spMk id="18" creationId="{9972A0CE-19D1-4F82-816D-E52B2A59FBC5}"/>
          </ac:spMkLst>
        </pc:spChg>
        <pc:spChg chg="add mod">
          <ac:chgData name="Wasson, James T" userId="e09ed019-8cba-4c88-9a4d-f60a1128856e" providerId="ADAL" clId="{0D8677F1-3CDC-4122-80A0-BD946D058DB3}" dt="2020-07-23T14:35:06.320" v="5419" actId="14100"/>
          <ac:spMkLst>
            <pc:docMk/>
            <pc:sldMk cId="1169810165" sldId="1397"/>
            <ac:spMk id="19" creationId="{12D9A5A6-9868-4BA0-8E93-0F4D1CFC5EBE}"/>
          </ac:spMkLst>
        </pc:spChg>
        <pc:cxnChg chg="add mod">
          <ac:chgData name="Wasson, James T" userId="e09ed019-8cba-4c88-9a4d-f60a1128856e" providerId="ADAL" clId="{0D8677F1-3CDC-4122-80A0-BD946D058DB3}" dt="2020-07-23T14:33:15.633" v="5382" actId="1076"/>
          <ac:cxnSpMkLst>
            <pc:docMk/>
            <pc:sldMk cId="1169810165" sldId="1397"/>
            <ac:cxnSpMk id="5" creationId="{E0EA1DAE-2E5B-455D-A33E-CDD5CFEDD08C}"/>
          </ac:cxnSpMkLst>
        </pc:cxnChg>
        <pc:cxnChg chg="add mod">
          <ac:chgData name="Wasson, James T" userId="e09ed019-8cba-4c88-9a4d-f60a1128856e" providerId="ADAL" clId="{0D8677F1-3CDC-4122-80A0-BD946D058DB3}" dt="2020-07-23T14:32:56.714" v="5377" actId="14100"/>
          <ac:cxnSpMkLst>
            <pc:docMk/>
            <pc:sldMk cId="1169810165" sldId="1397"/>
            <ac:cxnSpMk id="7" creationId="{90A57CA4-EA8D-492A-86C2-2771AFAE1C67}"/>
          </ac:cxnSpMkLst>
        </pc:cxnChg>
        <pc:cxnChg chg="add del mod">
          <ac:chgData name="Wasson, James T" userId="e09ed019-8cba-4c88-9a4d-f60a1128856e" providerId="ADAL" clId="{0D8677F1-3CDC-4122-80A0-BD946D058DB3}" dt="2020-07-23T14:33:23.626" v="5383" actId="478"/>
          <ac:cxnSpMkLst>
            <pc:docMk/>
            <pc:sldMk cId="1169810165" sldId="1397"/>
            <ac:cxnSpMk id="10" creationId="{91D9BF68-7B24-4DC6-8F2C-AA61431A01A9}"/>
          </ac:cxnSpMkLst>
        </pc:cxnChg>
        <pc:cxnChg chg="add del mod">
          <ac:chgData name="Wasson, James T" userId="e09ed019-8cba-4c88-9a4d-f60a1128856e" providerId="ADAL" clId="{0D8677F1-3CDC-4122-80A0-BD946D058DB3}" dt="2020-07-23T14:33:25.164" v="5384" actId="478"/>
          <ac:cxnSpMkLst>
            <pc:docMk/>
            <pc:sldMk cId="1169810165" sldId="1397"/>
            <ac:cxnSpMk id="11" creationId="{3D33FE07-49D0-4F23-8A71-C87AD8755453}"/>
          </ac:cxnSpMkLst>
        </pc:cxnChg>
        <pc:cxnChg chg="add mod">
          <ac:chgData name="Wasson, James T" userId="e09ed019-8cba-4c88-9a4d-f60a1128856e" providerId="ADAL" clId="{0D8677F1-3CDC-4122-80A0-BD946D058DB3}" dt="2020-07-23T14:33:08.499" v="5381" actId="14100"/>
          <ac:cxnSpMkLst>
            <pc:docMk/>
            <pc:sldMk cId="1169810165" sldId="1397"/>
            <ac:cxnSpMk id="14" creationId="{63FEE144-6FE0-4174-AD2D-92827180DCBE}"/>
          </ac:cxnSpMkLst>
        </pc:cxnChg>
      </pc:sldChg>
      <pc:sldChg chg="modSp add modTransition modNotesTx">
        <pc:chgData name="Wasson, James T" userId="e09ed019-8cba-4c88-9a4d-f60a1128856e" providerId="ADAL" clId="{0D8677F1-3CDC-4122-80A0-BD946D058DB3}" dt="2020-07-23T20:32:47.720" v="11351" actId="20577"/>
        <pc:sldMkLst>
          <pc:docMk/>
          <pc:sldMk cId="3445564587" sldId="1397"/>
        </pc:sldMkLst>
        <pc:spChg chg="mod">
          <ac:chgData name="Wasson, James T" userId="e09ed019-8cba-4c88-9a4d-f60a1128856e" providerId="ADAL" clId="{0D8677F1-3CDC-4122-80A0-BD946D058DB3}" dt="2020-07-23T14:59:40.300" v="6971" actId="20577"/>
          <ac:spMkLst>
            <pc:docMk/>
            <pc:sldMk cId="3445564587" sldId="1397"/>
            <ac:spMk id="2" creationId="{8DE3FD02-C02A-420F-BB40-09CCAF60C3B7}"/>
          </ac:spMkLst>
        </pc:spChg>
        <pc:spChg chg="mod">
          <ac:chgData name="Wasson, James T" userId="e09ed019-8cba-4c88-9a4d-f60a1128856e" providerId="ADAL" clId="{0D8677F1-3CDC-4122-80A0-BD946D058DB3}" dt="2020-07-23T19:57:50.741" v="10532" actId="113"/>
          <ac:spMkLst>
            <pc:docMk/>
            <pc:sldMk cId="3445564587" sldId="1397"/>
            <ac:spMk id="3" creationId="{BBB08C42-9DF1-40C3-9D4D-D9F30E7A9A42}"/>
          </ac:spMkLst>
        </pc:spChg>
      </pc:sldChg>
      <pc:sldChg chg="modSp add ord modTransition">
        <pc:chgData name="Wasson, James T" userId="e09ed019-8cba-4c88-9a4d-f60a1128856e" providerId="ADAL" clId="{0D8677F1-3CDC-4122-80A0-BD946D058DB3}" dt="2020-07-23T20:24:02.184" v="11002" actId="14"/>
        <pc:sldMkLst>
          <pc:docMk/>
          <pc:sldMk cId="491533397" sldId="1398"/>
        </pc:sldMkLst>
        <pc:spChg chg="mod">
          <ac:chgData name="Wasson, James T" userId="e09ed019-8cba-4c88-9a4d-f60a1128856e" providerId="ADAL" clId="{0D8677F1-3CDC-4122-80A0-BD946D058DB3}" dt="2020-07-23T16:26:38.540" v="6986" actId="20577"/>
          <ac:spMkLst>
            <pc:docMk/>
            <pc:sldMk cId="491533397" sldId="1398"/>
            <ac:spMk id="2" creationId="{8DE3FD02-C02A-420F-BB40-09CCAF60C3B7}"/>
          </ac:spMkLst>
        </pc:spChg>
        <pc:spChg chg="mod">
          <ac:chgData name="Wasson, James T" userId="e09ed019-8cba-4c88-9a4d-f60a1128856e" providerId="ADAL" clId="{0D8677F1-3CDC-4122-80A0-BD946D058DB3}" dt="2020-07-23T20:24:02.184" v="11002" actId="14"/>
          <ac:spMkLst>
            <pc:docMk/>
            <pc:sldMk cId="491533397" sldId="1398"/>
            <ac:spMk id="3" creationId="{BBB08C42-9DF1-40C3-9D4D-D9F30E7A9A42}"/>
          </ac:spMkLst>
        </pc:spChg>
      </pc:sldChg>
      <pc:sldChg chg="addSp delSp modSp add modTransition modAnim modNotesTx">
        <pc:chgData name="Wasson, James T" userId="e09ed019-8cba-4c88-9a4d-f60a1128856e" providerId="ADAL" clId="{0D8677F1-3CDC-4122-80A0-BD946D058DB3}" dt="2020-07-24T14:44:30.816" v="12667" actId="20577"/>
        <pc:sldMkLst>
          <pc:docMk/>
          <pc:sldMk cId="2327539746" sldId="1399"/>
        </pc:sldMkLst>
        <pc:spChg chg="mod">
          <ac:chgData name="Wasson, James T" userId="e09ed019-8cba-4c88-9a4d-f60a1128856e" providerId="ADAL" clId="{0D8677F1-3CDC-4122-80A0-BD946D058DB3}" dt="2020-07-23T19:51:10.221" v="10096" actId="1076"/>
          <ac:spMkLst>
            <pc:docMk/>
            <pc:sldMk cId="2327539746" sldId="1399"/>
            <ac:spMk id="2" creationId="{8DE3FD02-C02A-420F-BB40-09CCAF60C3B7}"/>
          </ac:spMkLst>
        </pc:spChg>
        <pc:spChg chg="del mod">
          <ac:chgData name="Wasson, James T" userId="e09ed019-8cba-4c88-9a4d-f60a1128856e" providerId="ADAL" clId="{0D8677F1-3CDC-4122-80A0-BD946D058DB3}" dt="2020-07-23T16:48:14.974" v="7077"/>
          <ac:spMkLst>
            <pc:docMk/>
            <pc:sldMk cId="2327539746" sldId="1399"/>
            <ac:spMk id="3" creationId="{BBB08C42-9DF1-40C3-9D4D-D9F30E7A9A42}"/>
          </ac:spMkLst>
        </pc:spChg>
        <pc:spChg chg="add mod">
          <ac:chgData name="Wasson, James T" userId="e09ed019-8cba-4c88-9a4d-f60a1128856e" providerId="ADAL" clId="{0D8677F1-3CDC-4122-80A0-BD946D058DB3}" dt="2020-07-23T17:10:27.349" v="7574" actId="20577"/>
          <ac:spMkLst>
            <pc:docMk/>
            <pc:sldMk cId="2327539746" sldId="1399"/>
            <ac:spMk id="6" creationId="{4D9EDE80-1B7E-43D9-A25C-A21CA6519812}"/>
          </ac:spMkLst>
        </pc:spChg>
        <pc:spChg chg="add del mod">
          <ac:chgData name="Wasson, James T" userId="e09ed019-8cba-4c88-9a4d-f60a1128856e" providerId="ADAL" clId="{0D8677F1-3CDC-4122-80A0-BD946D058DB3}" dt="2020-07-23T16:57:29.795" v="7333" actId="478"/>
          <ac:spMkLst>
            <pc:docMk/>
            <pc:sldMk cId="2327539746" sldId="1399"/>
            <ac:spMk id="8" creationId="{F1944A31-9059-43CB-9B19-2CF7B4B9F263}"/>
          </ac:spMkLst>
        </pc:spChg>
        <pc:spChg chg="add del mod">
          <ac:chgData name="Wasson, James T" userId="e09ed019-8cba-4c88-9a4d-f60a1128856e" providerId="ADAL" clId="{0D8677F1-3CDC-4122-80A0-BD946D058DB3}" dt="2020-07-23T16:59:14.027" v="7347" actId="478"/>
          <ac:spMkLst>
            <pc:docMk/>
            <pc:sldMk cId="2327539746" sldId="1399"/>
            <ac:spMk id="13" creationId="{AFAC6EF0-D63B-4566-B59E-5EBAE37090B2}"/>
          </ac:spMkLst>
        </pc:spChg>
        <pc:spChg chg="add del mod">
          <ac:chgData name="Wasson, James T" userId="e09ed019-8cba-4c88-9a4d-f60a1128856e" providerId="ADAL" clId="{0D8677F1-3CDC-4122-80A0-BD946D058DB3}" dt="2020-07-23T17:03:03.636" v="7379" actId="478"/>
          <ac:spMkLst>
            <pc:docMk/>
            <pc:sldMk cId="2327539746" sldId="1399"/>
            <ac:spMk id="16" creationId="{6FEFC2BB-A67E-40B8-AC1B-DA3A374DB2AE}"/>
          </ac:spMkLst>
        </pc:spChg>
        <pc:spChg chg="add del mod">
          <ac:chgData name="Wasson, James T" userId="e09ed019-8cba-4c88-9a4d-f60a1128856e" providerId="ADAL" clId="{0D8677F1-3CDC-4122-80A0-BD946D058DB3}" dt="2020-07-23T17:01:47.116" v="7363" actId="478"/>
          <ac:spMkLst>
            <pc:docMk/>
            <pc:sldMk cId="2327539746" sldId="1399"/>
            <ac:spMk id="19" creationId="{F476BE7F-2634-4E97-A33F-7BDDF7109D1A}"/>
          </ac:spMkLst>
        </pc:spChg>
        <pc:spChg chg="add del mod">
          <ac:chgData name="Wasson, James T" userId="e09ed019-8cba-4c88-9a4d-f60a1128856e" providerId="ADAL" clId="{0D8677F1-3CDC-4122-80A0-BD946D058DB3}" dt="2020-07-23T17:02:27.239" v="7373"/>
          <ac:spMkLst>
            <pc:docMk/>
            <pc:sldMk cId="2327539746" sldId="1399"/>
            <ac:spMk id="22" creationId="{AE65F255-7066-466E-98FD-35D43B7C2A5A}"/>
          </ac:spMkLst>
        </pc:spChg>
        <pc:spChg chg="add mod">
          <ac:chgData name="Wasson, James T" userId="e09ed019-8cba-4c88-9a4d-f60a1128856e" providerId="ADAL" clId="{0D8677F1-3CDC-4122-80A0-BD946D058DB3}" dt="2020-07-23T19:37:33.090" v="9583" actId="20577"/>
          <ac:spMkLst>
            <pc:docMk/>
            <pc:sldMk cId="2327539746" sldId="1399"/>
            <ac:spMk id="23" creationId="{F93D9326-3609-4A65-8EAD-6B5D676081E4}"/>
          </ac:spMkLst>
        </pc:spChg>
        <pc:spChg chg="add mod">
          <ac:chgData name="Wasson, James T" userId="e09ed019-8cba-4c88-9a4d-f60a1128856e" providerId="ADAL" clId="{0D8677F1-3CDC-4122-80A0-BD946D058DB3}" dt="2020-07-23T19:58:15.498" v="10534" actId="14100"/>
          <ac:spMkLst>
            <pc:docMk/>
            <pc:sldMk cId="2327539746" sldId="1399"/>
            <ac:spMk id="24" creationId="{5C9B515C-21E8-4117-8E91-218FC325F8D9}"/>
          </ac:spMkLst>
        </pc:spChg>
        <pc:spChg chg="add mod">
          <ac:chgData name="Wasson, James T" userId="e09ed019-8cba-4c88-9a4d-f60a1128856e" providerId="ADAL" clId="{0D8677F1-3CDC-4122-80A0-BD946D058DB3}" dt="2020-07-23T19:36:00.526" v="9544" actId="20577"/>
          <ac:spMkLst>
            <pc:docMk/>
            <pc:sldMk cId="2327539746" sldId="1399"/>
            <ac:spMk id="25" creationId="{ED9848F5-71AE-4FFB-A880-D4BB995A7EB6}"/>
          </ac:spMkLst>
        </pc:spChg>
        <pc:spChg chg="add mod">
          <ac:chgData name="Wasson, James T" userId="e09ed019-8cba-4c88-9a4d-f60a1128856e" providerId="ADAL" clId="{0D8677F1-3CDC-4122-80A0-BD946D058DB3}" dt="2020-07-23T19:36:35.607" v="9564" actId="20577"/>
          <ac:spMkLst>
            <pc:docMk/>
            <pc:sldMk cId="2327539746" sldId="1399"/>
            <ac:spMk id="26" creationId="{B708F99F-6D6B-4405-8FF1-0899D53EAAE1}"/>
          </ac:spMkLst>
        </pc:spChg>
        <pc:spChg chg="add mod">
          <ac:chgData name="Wasson, James T" userId="e09ed019-8cba-4c88-9a4d-f60a1128856e" providerId="ADAL" clId="{0D8677F1-3CDC-4122-80A0-BD946D058DB3}" dt="2020-07-23T19:36:48.718" v="9566" actId="20577"/>
          <ac:spMkLst>
            <pc:docMk/>
            <pc:sldMk cId="2327539746" sldId="1399"/>
            <ac:spMk id="27" creationId="{07AC1A80-1155-4D85-9773-8213ED931752}"/>
          </ac:spMkLst>
        </pc:spChg>
        <pc:spChg chg="add mod">
          <ac:chgData name="Wasson, James T" userId="e09ed019-8cba-4c88-9a4d-f60a1128856e" providerId="ADAL" clId="{0D8677F1-3CDC-4122-80A0-BD946D058DB3}" dt="2020-07-23T19:37:43.933" v="9585" actId="1076"/>
          <ac:spMkLst>
            <pc:docMk/>
            <pc:sldMk cId="2327539746" sldId="1399"/>
            <ac:spMk id="28" creationId="{AC83361B-F63D-42DA-86AE-E699D1716388}"/>
          </ac:spMkLst>
        </pc:spChg>
        <pc:spChg chg="add mod">
          <ac:chgData name="Wasson, James T" userId="e09ed019-8cba-4c88-9a4d-f60a1128856e" providerId="ADAL" clId="{0D8677F1-3CDC-4122-80A0-BD946D058DB3}" dt="2020-07-23T19:36:30.054" v="9563" actId="20577"/>
          <ac:spMkLst>
            <pc:docMk/>
            <pc:sldMk cId="2327539746" sldId="1399"/>
            <ac:spMk id="29" creationId="{B1AE54EF-02D3-4140-9B9F-D3FDF139BBB3}"/>
          </ac:spMkLst>
        </pc:spChg>
        <pc:spChg chg="add del mod">
          <ac:chgData name="Wasson, James T" userId="e09ed019-8cba-4c88-9a4d-f60a1128856e" providerId="ADAL" clId="{0D8677F1-3CDC-4122-80A0-BD946D058DB3}" dt="2020-07-23T19:39:07.578" v="9593"/>
          <ac:spMkLst>
            <pc:docMk/>
            <pc:sldMk cId="2327539746" sldId="1399"/>
            <ac:spMk id="30" creationId="{0A2472E1-7502-4CAA-A240-D89433C195E3}"/>
          </ac:spMkLst>
        </pc:spChg>
        <pc:spChg chg="add del mod">
          <ac:chgData name="Wasson, James T" userId="e09ed019-8cba-4c88-9a4d-f60a1128856e" providerId="ADAL" clId="{0D8677F1-3CDC-4122-80A0-BD946D058DB3}" dt="2020-07-23T19:41:29.886" v="9719" actId="478"/>
          <ac:spMkLst>
            <pc:docMk/>
            <pc:sldMk cId="2327539746" sldId="1399"/>
            <ac:spMk id="31" creationId="{D476810B-DE15-4695-82A4-ACE736F7B668}"/>
          </ac:spMkLst>
        </pc:spChg>
        <pc:spChg chg="add mod">
          <ac:chgData name="Wasson, James T" userId="e09ed019-8cba-4c88-9a4d-f60a1128856e" providerId="ADAL" clId="{0D8677F1-3CDC-4122-80A0-BD946D058DB3}" dt="2020-07-23T19:59:07.202" v="10536" actId="255"/>
          <ac:spMkLst>
            <pc:docMk/>
            <pc:sldMk cId="2327539746" sldId="1399"/>
            <ac:spMk id="1024" creationId="{D7532AFB-8415-43C1-BBA9-0CD9A6B7F521}"/>
          </ac:spMkLst>
        </pc:spChg>
        <pc:graphicFrameChg chg="add del mod modGraphic">
          <ac:chgData name="Wasson, James T" userId="e09ed019-8cba-4c88-9a4d-f60a1128856e" providerId="ADAL" clId="{0D8677F1-3CDC-4122-80A0-BD946D058DB3}" dt="2020-07-23T19:47:17.470" v="9781" actId="478"/>
          <ac:graphicFrameMkLst>
            <pc:docMk/>
            <pc:sldMk cId="2327539746" sldId="1399"/>
            <ac:graphicFrameMk id="1025" creationId="{8659F4AE-F005-425C-984E-1083677E6637}"/>
          </ac:graphicFrameMkLst>
        </pc:graphicFrameChg>
        <pc:picChg chg="add mod">
          <ac:chgData name="Wasson, James T" userId="e09ed019-8cba-4c88-9a4d-f60a1128856e" providerId="ADAL" clId="{0D8677F1-3CDC-4122-80A0-BD946D058DB3}" dt="2020-07-23T17:05:05.063" v="7396" actId="1076"/>
          <ac:picMkLst>
            <pc:docMk/>
            <pc:sldMk cId="2327539746" sldId="1399"/>
            <ac:picMk id="7" creationId="{743D4B14-DF90-44B7-B795-0718307B5F81}"/>
          </ac:picMkLst>
        </pc:picChg>
        <pc:picChg chg="add mod">
          <ac:chgData name="Wasson, James T" userId="e09ed019-8cba-4c88-9a4d-f60a1128856e" providerId="ADAL" clId="{0D8677F1-3CDC-4122-80A0-BD946D058DB3}" dt="2020-07-23T17:08:55.061" v="7514" actId="1076"/>
          <ac:picMkLst>
            <pc:docMk/>
            <pc:sldMk cId="2327539746" sldId="1399"/>
            <ac:picMk id="10" creationId="{E01B56AB-E703-44E1-9FBB-C19D17CCC091}"/>
          </ac:picMkLst>
        </pc:picChg>
        <pc:picChg chg="add mod">
          <ac:chgData name="Wasson, James T" userId="e09ed019-8cba-4c88-9a4d-f60a1128856e" providerId="ADAL" clId="{0D8677F1-3CDC-4122-80A0-BD946D058DB3}" dt="2020-07-23T17:05:00.416" v="7394" actId="1076"/>
          <ac:picMkLst>
            <pc:docMk/>
            <pc:sldMk cId="2327539746" sldId="1399"/>
            <ac:picMk id="12" creationId="{E26089A1-E40B-46B2-AC69-BE05E892A63D}"/>
          </ac:picMkLst>
        </pc:picChg>
        <pc:picChg chg="add mod">
          <ac:chgData name="Wasson, James T" userId="e09ed019-8cba-4c88-9a4d-f60a1128856e" providerId="ADAL" clId="{0D8677F1-3CDC-4122-80A0-BD946D058DB3}" dt="2020-07-23T17:05:49.797" v="7401" actId="14100"/>
          <ac:picMkLst>
            <pc:docMk/>
            <pc:sldMk cId="2327539746" sldId="1399"/>
            <ac:picMk id="15" creationId="{4A61274F-D700-4E80-9C99-433B1EA86487}"/>
          </ac:picMkLst>
        </pc:picChg>
        <pc:picChg chg="add del mod">
          <ac:chgData name="Wasson, James T" userId="e09ed019-8cba-4c88-9a4d-f60a1128856e" providerId="ADAL" clId="{0D8677F1-3CDC-4122-80A0-BD946D058DB3}" dt="2020-07-23T17:01:47.116" v="7363" actId="478"/>
          <ac:picMkLst>
            <pc:docMk/>
            <pc:sldMk cId="2327539746" sldId="1399"/>
            <ac:picMk id="18" creationId="{481A1CBA-C3C3-45CB-8FEC-C61C0D70B95B}"/>
          </ac:picMkLst>
        </pc:picChg>
        <pc:picChg chg="add del mod">
          <ac:chgData name="Wasson, James T" userId="e09ed019-8cba-4c88-9a4d-f60a1128856e" providerId="ADAL" clId="{0D8677F1-3CDC-4122-80A0-BD946D058DB3}" dt="2020-07-23T17:05:47.547" v="7400" actId="1076"/>
          <ac:picMkLst>
            <pc:docMk/>
            <pc:sldMk cId="2327539746" sldId="1399"/>
            <ac:picMk id="21" creationId="{F5DDCC8A-BB9C-47C0-A082-BDD79965BC56}"/>
          </ac:picMkLst>
        </pc:picChg>
        <pc:picChg chg="add mod">
          <ac:chgData name="Wasson, James T" userId="e09ed019-8cba-4c88-9a4d-f60a1128856e" providerId="ADAL" clId="{0D8677F1-3CDC-4122-80A0-BD946D058DB3}" dt="2020-07-23T17:05:12.657" v="7398" actId="14100"/>
          <ac:picMkLst>
            <pc:docMk/>
            <pc:sldMk cId="2327539746" sldId="1399"/>
            <ac:picMk id="1026" creationId="{538AEB5B-40A9-4825-8643-C2DCAF392BDA}"/>
          </ac:picMkLst>
        </pc:picChg>
      </pc:sldChg>
      <pc:sldChg chg="addSp delSp modSp add del modAnim">
        <pc:chgData name="Wasson, James T" userId="e09ed019-8cba-4c88-9a4d-f60a1128856e" providerId="ADAL" clId="{0D8677F1-3CDC-4122-80A0-BD946D058DB3}" dt="2020-07-23T18:54:41.537" v="8355" actId="2696"/>
        <pc:sldMkLst>
          <pc:docMk/>
          <pc:sldMk cId="2372996945" sldId="1400"/>
        </pc:sldMkLst>
        <pc:spChg chg="mod">
          <ac:chgData name="Wasson, James T" userId="e09ed019-8cba-4c88-9a4d-f60a1128856e" providerId="ADAL" clId="{0D8677F1-3CDC-4122-80A0-BD946D058DB3}" dt="2020-07-23T18:54:19.194" v="8352" actId="20577"/>
          <ac:spMkLst>
            <pc:docMk/>
            <pc:sldMk cId="2372996945" sldId="1400"/>
            <ac:spMk id="2" creationId="{8DE3FD02-C02A-420F-BB40-09CCAF60C3B7}"/>
          </ac:spMkLst>
        </pc:spChg>
        <pc:spChg chg="mod">
          <ac:chgData name="Wasson, James T" userId="e09ed019-8cba-4c88-9a4d-f60a1128856e" providerId="ADAL" clId="{0D8677F1-3CDC-4122-80A0-BD946D058DB3}" dt="2020-07-23T18:53:35.369" v="8308" actId="20577"/>
          <ac:spMkLst>
            <pc:docMk/>
            <pc:sldMk cId="2372996945" sldId="1400"/>
            <ac:spMk id="31" creationId="{5133DB33-2C56-4D4B-A4CC-EAA97160E9D3}"/>
          </ac:spMkLst>
        </pc:spChg>
        <pc:spChg chg="mod">
          <ac:chgData name="Wasson, James T" userId="e09ed019-8cba-4c88-9a4d-f60a1128856e" providerId="ADAL" clId="{0D8677F1-3CDC-4122-80A0-BD946D058DB3}" dt="2020-07-23T18:53:35.767" v="8309" actId="20577"/>
          <ac:spMkLst>
            <pc:docMk/>
            <pc:sldMk cId="2372996945" sldId="1400"/>
            <ac:spMk id="34" creationId="{461CA944-9232-4E43-86A5-990C47020B3C}"/>
          </ac:spMkLst>
        </pc:spChg>
        <pc:spChg chg="mod">
          <ac:chgData name="Wasson, James T" userId="e09ed019-8cba-4c88-9a4d-f60a1128856e" providerId="ADAL" clId="{0D8677F1-3CDC-4122-80A0-BD946D058DB3}" dt="2020-07-23T18:53:36.197" v="8311" actId="20577"/>
          <ac:spMkLst>
            <pc:docMk/>
            <pc:sldMk cId="2372996945" sldId="1400"/>
            <ac:spMk id="37" creationId="{9AC98528-C2B7-43C8-ACC4-ED2D2135A1A9}"/>
          </ac:spMkLst>
        </pc:spChg>
        <pc:spChg chg="mod">
          <ac:chgData name="Wasson, James T" userId="e09ed019-8cba-4c88-9a4d-f60a1128856e" providerId="ADAL" clId="{0D8677F1-3CDC-4122-80A0-BD946D058DB3}" dt="2020-07-23T18:53:34.951" v="8307" actId="20577"/>
          <ac:spMkLst>
            <pc:docMk/>
            <pc:sldMk cId="2372996945" sldId="1400"/>
            <ac:spMk id="40" creationId="{7DC1D81B-41A2-40C6-A29B-8BAE68853ABB}"/>
          </ac:spMkLst>
        </pc:spChg>
        <pc:grpChg chg="add del mod">
          <ac:chgData name="Wasson, James T" userId="e09ed019-8cba-4c88-9a4d-f60a1128856e" providerId="ADAL" clId="{0D8677F1-3CDC-4122-80A0-BD946D058DB3}" dt="2020-07-23T18:53:36.929" v="8313"/>
          <ac:grpSpMkLst>
            <pc:docMk/>
            <pc:sldMk cId="2372996945" sldId="1400"/>
            <ac:grpSpMk id="29" creationId="{E4656299-BDE9-4DBF-B927-C907D11DC625}"/>
          </ac:grpSpMkLst>
        </pc:grpChg>
        <pc:grpChg chg="add del mod">
          <ac:chgData name="Wasson, James T" userId="e09ed019-8cba-4c88-9a4d-f60a1128856e" providerId="ADAL" clId="{0D8677F1-3CDC-4122-80A0-BD946D058DB3}" dt="2020-07-23T18:53:36.929" v="8313"/>
          <ac:grpSpMkLst>
            <pc:docMk/>
            <pc:sldMk cId="2372996945" sldId="1400"/>
            <ac:grpSpMk id="32" creationId="{E37B00E0-0E2C-4F83-9016-912C4335CD7A}"/>
          </ac:grpSpMkLst>
        </pc:grpChg>
        <pc:grpChg chg="add del mod">
          <ac:chgData name="Wasson, James T" userId="e09ed019-8cba-4c88-9a4d-f60a1128856e" providerId="ADAL" clId="{0D8677F1-3CDC-4122-80A0-BD946D058DB3}" dt="2020-07-23T18:53:36.929" v="8313"/>
          <ac:grpSpMkLst>
            <pc:docMk/>
            <pc:sldMk cId="2372996945" sldId="1400"/>
            <ac:grpSpMk id="35" creationId="{F939DA50-822D-463D-81CF-9E8205031D0D}"/>
          </ac:grpSpMkLst>
        </pc:grpChg>
        <pc:grpChg chg="add del mod">
          <ac:chgData name="Wasson, James T" userId="e09ed019-8cba-4c88-9a4d-f60a1128856e" providerId="ADAL" clId="{0D8677F1-3CDC-4122-80A0-BD946D058DB3}" dt="2020-07-23T18:53:36.929" v="8313"/>
          <ac:grpSpMkLst>
            <pc:docMk/>
            <pc:sldMk cId="2372996945" sldId="1400"/>
            <ac:grpSpMk id="38" creationId="{FC2E1378-251F-4585-B670-6E5A2944ECB6}"/>
          </ac:grpSpMkLst>
        </pc:grpChg>
        <pc:grpChg chg="add del">
          <ac:chgData name="Wasson, James T" userId="e09ed019-8cba-4c88-9a4d-f60a1128856e" providerId="ADAL" clId="{0D8677F1-3CDC-4122-80A0-BD946D058DB3}" dt="2020-07-23T18:53:01.843" v="8299"/>
          <ac:grpSpMkLst>
            <pc:docMk/>
            <pc:sldMk cId="2372996945" sldId="1400"/>
            <ac:grpSpMk id="49" creationId="{036BFEFA-0D86-461A-946D-0E4DB89B18BC}"/>
          </ac:grpSpMkLst>
        </pc:grpChg>
        <pc:grpChg chg="add del">
          <ac:chgData name="Wasson, James T" userId="e09ed019-8cba-4c88-9a4d-f60a1128856e" providerId="ADAL" clId="{0D8677F1-3CDC-4122-80A0-BD946D058DB3}" dt="2020-07-23T18:53:01.843" v="8299"/>
          <ac:grpSpMkLst>
            <pc:docMk/>
            <pc:sldMk cId="2372996945" sldId="1400"/>
            <ac:grpSpMk id="52" creationId="{45E25C69-38BF-47AF-AE9B-125F2FCD78E3}"/>
          </ac:grpSpMkLst>
        </pc:grpChg>
        <pc:grpChg chg="add del">
          <ac:chgData name="Wasson, James T" userId="e09ed019-8cba-4c88-9a4d-f60a1128856e" providerId="ADAL" clId="{0D8677F1-3CDC-4122-80A0-BD946D058DB3}" dt="2020-07-23T18:53:01.843" v="8299"/>
          <ac:grpSpMkLst>
            <pc:docMk/>
            <pc:sldMk cId="2372996945" sldId="1400"/>
            <ac:grpSpMk id="55" creationId="{DB85F80F-8E54-49A0-A94F-420B9281EE92}"/>
          </ac:grpSpMkLst>
        </pc:grpChg>
        <pc:grpChg chg="add del">
          <ac:chgData name="Wasson, James T" userId="e09ed019-8cba-4c88-9a4d-f60a1128856e" providerId="ADAL" clId="{0D8677F1-3CDC-4122-80A0-BD946D058DB3}" dt="2020-07-23T18:53:01.843" v="8299"/>
          <ac:grpSpMkLst>
            <pc:docMk/>
            <pc:sldMk cId="2372996945" sldId="1400"/>
            <ac:grpSpMk id="58" creationId="{F7FAE91C-2F18-42FA-A5F6-0BC386889B39}"/>
          </ac:grpSpMkLst>
        </pc:grpChg>
        <pc:grpChg chg="add del">
          <ac:chgData name="Wasson, James T" userId="e09ed019-8cba-4c88-9a4d-f60a1128856e" providerId="ADAL" clId="{0D8677F1-3CDC-4122-80A0-BD946D058DB3}" dt="2020-07-23T18:53:06.964" v="8301"/>
          <ac:grpSpMkLst>
            <pc:docMk/>
            <pc:sldMk cId="2372996945" sldId="1400"/>
            <ac:grpSpMk id="69" creationId="{F06EC190-544B-456E-AD84-C852BDB8E228}"/>
          </ac:grpSpMkLst>
        </pc:grpChg>
        <pc:grpChg chg="add del">
          <ac:chgData name="Wasson, James T" userId="e09ed019-8cba-4c88-9a4d-f60a1128856e" providerId="ADAL" clId="{0D8677F1-3CDC-4122-80A0-BD946D058DB3}" dt="2020-07-23T18:53:06.964" v="8301"/>
          <ac:grpSpMkLst>
            <pc:docMk/>
            <pc:sldMk cId="2372996945" sldId="1400"/>
            <ac:grpSpMk id="72" creationId="{1999DF2C-3657-4E4A-ADA2-8D5B73D4C9E3}"/>
          </ac:grpSpMkLst>
        </pc:grpChg>
        <pc:grpChg chg="add del">
          <ac:chgData name="Wasson, James T" userId="e09ed019-8cba-4c88-9a4d-f60a1128856e" providerId="ADAL" clId="{0D8677F1-3CDC-4122-80A0-BD946D058DB3}" dt="2020-07-23T18:53:06.964" v="8301"/>
          <ac:grpSpMkLst>
            <pc:docMk/>
            <pc:sldMk cId="2372996945" sldId="1400"/>
            <ac:grpSpMk id="75" creationId="{2E3FADBA-D864-4698-B571-2FC3C447CF26}"/>
          </ac:grpSpMkLst>
        </pc:grpChg>
        <pc:grpChg chg="add del">
          <ac:chgData name="Wasson, James T" userId="e09ed019-8cba-4c88-9a4d-f60a1128856e" providerId="ADAL" clId="{0D8677F1-3CDC-4122-80A0-BD946D058DB3}" dt="2020-07-23T18:53:06.964" v="8301"/>
          <ac:grpSpMkLst>
            <pc:docMk/>
            <pc:sldMk cId="2372996945" sldId="1400"/>
            <ac:grpSpMk id="78" creationId="{93826771-0175-4A90-BFA5-2D91D8E3C383}"/>
          </ac:grpSpMkLst>
        </pc:grpChg>
        <pc:picChg chg="del">
          <ac:chgData name="Wasson, James T" userId="e09ed019-8cba-4c88-9a4d-f60a1128856e" providerId="ADAL" clId="{0D8677F1-3CDC-4122-80A0-BD946D058DB3}" dt="2020-07-23T18:50:35.291" v="8226" actId="478"/>
          <ac:picMkLst>
            <pc:docMk/>
            <pc:sldMk cId="2372996945" sldId="1400"/>
            <ac:picMk id="20" creationId="{9AAE9899-23CC-4BBF-A004-EA218E050B5C}"/>
          </ac:picMkLst>
        </pc:picChg>
        <pc:picChg chg="add del mod">
          <ac:chgData name="Wasson, James T" userId="e09ed019-8cba-4c88-9a4d-f60a1128856e" providerId="ADAL" clId="{0D8677F1-3CDC-4122-80A0-BD946D058DB3}" dt="2020-07-23T18:53:36.929" v="8313"/>
          <ac:picMkLst>
            <pc:docMk/>
            <pc:sldMk cId="2372996945" sldId="1400"/>
            <ac:picMk id="21" creationId="{2E196D2E-6187-4528-BDAD-929B34A1FD9D}"/>
          </ac:picMkLst>
        </pc:picChg>
        <pc:picChg chg="add del mod">
          <ac:chgData name="Wasson, James T" userId="e09ed019-8cba-4c88-9a4d-f60a1128856e" providerId="ADAL" clId="{0D8677F1-3CDC-4122-80A0-BD946D058DB3}" dt="2020-07-23T18:53:36.929" v="8313"/>
          <ac:picMkLst>
            <pc:docMk/>
            <pc:sldMk cId="2372996945" sldId="1400"/>
            <ac:picMk id="22" creationId="{125AA376-EBEB-457C-8535-C5306407F1C4}"/>
          </ac:picMkLst>
        </pc:picChg>
        <pc:picChg chg="add del mod">
          <ac:chgData name="Wasson, James T" userId="e09ed019-8cba-4c88-9a4d-f60a1128856e" providerId="ADAL" clId="{0D8677F1-3CDC-4122-80A0-BD946D058DB3}" dt="2020-07-23T18:53:36.929" v="8313"/>
          <ac:picMkLst>
            <pc:docMk/>
            <pc:sldMk cId="2372996945" sldId="1400"/>
            <ac:picMk id="23" creationId="{38B04CE6-14FB-4594-B05A-67EF2D32EFED}"/>
          </ac:picMkLst>
        </pc:picChg>
        <pc:picChg chg="add del mod">
          <ac:chgData name="Wasson, James T" userId="e09ed019-8cba-4c88-9a4d-f60a1128856e" providerId="ADAL" clId="{0D8677F1-3CDC-4122-80A0-BD946D058DB3}" dt="2020-07-23T18:53:36.929" v="8313"/>
          <ac:picMkLst>
            <pc:docMk/>
            <pc:sldMk cId="2372996945" sldId="1400"/>
            <ac:picMk id="24" creationId="{C84A0EAB-3D56-4074-A85E-CFB942598C3B}"/>
          </ac:picMkLst>
        </pc:picChg>
        <pc:picChg chg="add del mod">
          <ac:chgData name="Wasson, James T" userId="e09ed019-8cba-4c88-9a4d-f60a1128856e" providerId="ADAL" clId="{0D8677F1-3CDC-4122-80A0-BD946D058DB3}" dt="2020-07-23T18:53:36.929" v="8313"/>
          <ac:picMkLst>
            <pc:docMk/>
            <pc:sldMk cId="2372996945" sldId="1400"/>
            <ac:picMk id="25" creationId="{0E13BB67-6528-40B3-A24A-A5C7A44A5EF7}"/>
          </ac:picMkLst>
        </pc:picChg>
        <pc:picChg chg="add del mod">
          <ac:chgData name="Wasson, James T" userId="e09ed019-8cba-4c88-9a4d-f60a1128856e" providerId="ADAL" clId="{0D8677F1-3CDC-4122-80A0-BD946D058DB3}" dt="2020-07-23T18:53:36.929" v="8313"/>
          <ac:picMkLst>
            <pc:docMk/>
            <pc:sldMk cId="2372996945" sldId="1400"/>
            <ac:picMk id="26" creationId="{3F163673-396B-4183-92A4-A62684BC1BA9}"/>
          </ac:picMkLst>
        </pc:picChg>
        <pc:picChg chg="add del mod">
          <ac:chgData name="Wasson, James T" userId="e09ed019-8cba-4c88-9a4d-f60a1128856e" providerId="ADAL" clId="{0D8677F1-3CDC-4122-80A0-BD946D058DB3}" dt="2020-07-23T18:53:36.929" v="8313"/>
          <ac:picMkLst>
            <pc:docMk/>
            <pc:sldMk cId="2372996945" sldId="1400"/>
            <ac:picMk id="27" creationId="{D0276CEE-4A8B-4BCD-BF94-6F53423FA240}"/>
          </ac:picMkLst>
        </pc:picChg>
        <pc:picChg chg="add del mod">
          <ac:chgData name="Wasson, James T" userId="e09ed019-8cba-4c88-9a4d-f60a1128856e" providerId="ADAL" clId="{0D8677F1-3CDC-4122-80A0-BD946D058DB3}" dt="2020-07-23T18:53:36.929" v="8313"/>
          <ac:picMkLst>
            <pc:docMk/>
            <pc:sldMk cId="2372996945" sldId="1400"/>
            <ac:picMk id="28" creationId="{7BB94897-A6A1-4584-B2FA-C6C36074AB78}"/>
          </ac:picMkLst>
        </pc:picChg>
        <pc:picChg chg="add del">
          <ac:chgData name="Wasson, James T" userId="e09ed019-8cba-4c88-9a4d-f60a1128856e" providerId="ADAL" clId="{0D8677F1-3CDC-4122-80A0-BD946D058DB3}" dt="2020-07-23T18:53:01.843" v="8299"/>
          <ac:picMkLst>
            <pc:docMk/>
            <pc:sldMk cId="2372996945" sldId="1400"/>
            <ac:picMk id="41" creationId="{8793F40C-0827-4277-BB08-5E110C37D1AE}"/>
          </ac:picMkLst>
        </pc:picChg>
        <pc:picChg chg="add del">
          <ac:chgData name="Wasson, James T" userId="e09ed019-8cba-4c88-9a4d-f60a1128856e" providerId="ADAL" clId="{0D8677F1-3CDC-4122-80A0-BD946D058DB3}" dt="2020-07-23T18:53:01.843" v="8299"/>
          <ac:picMkLst>
            <pc:docMk/>
            <pc:sldMk cId="2372996945" sldId="1400"/>
            <ac:picMk id="42" creationId="{B1C3B259-0007-4963-A588-F25CAB8BC1F5}"/>
          </ac:picMkLst>
        </pc:picChg>
        <pc:picChg chg="add del">
          <ac:chgData name="Wasson, James T" userId="e09ed019-8cba-4c88-9a4d-f60a1128856e" providerId="ADAL" clId="{0D8677F1-3CDC-4122-80A0-BD946D058DB3}" dt="2020-07-23T18:53:01.843" v="8299"/>
          <ac:picMkLst>
            <pc:docMk/>
            <pc:sldMk cId="2372996945" sldId="1400"/>
            <ac:picMk id="43" creationId="{817242D3-A53E-4728-BDD5-4C5A34ACF1EC}"/>
          </ac:picMkLst>
        </pc:picChg>
        <pc:picChg chg="add del">
          <ac:chgData name="Wasson, James T" userId="e09ed019-8cba-4c88-9a4d-f60a1128856e" providerId="ADAL" clId="{0D8677F1-3CDC-4122-80A0-BD946D058DB3}" dt="2020-07-23T18:53:01.843" v="8299"/>
          <ac:picMkLst>
            <pc:docMk/>
            <pc:sldMk cId="2372996945" sldId="1400"/>
            <ac:picMk id="44" creationId="{E8EA869E-8528-4756-B6E1-7F0E8C1EB6F6}"/>
          </ac:picMkLst>
        </pc:picChg>
        <pc:picChg chg="add del">
          <ac:chgData name="Wasson, James T" userId="e09ed019-8cba-4c88-9a4d-f60a1128856e" providerId="ADAL" clId="{0D8677F1-3CDC-4122-80A0-BD946D058DB3}" dt="2020-07-23T18:53:01.843" v="8299"/>
          <ac:picMkLst>
            <pc:docMk/>
            <pc:sldMk cId="2372996945" sldId="1400"/>
            <ac:picMk id="45" creationId="{F2FD1641-7C60-4867-809F-4CF102B984D3}"/>
          </ac:picMkLst>
        </pc:picChg>
        <pc:picChg chg="add del">
          <ac:chgData name="Wasson, James T" userId="e09ed019-8cba-4c88-9a4d-f60a1128856e" providerId="ADAL" clId="{0D8677F1-3CDC-4122-80A0-BD946D058DB3}" dt="2020-07-23T18:53:01.843" v="8299"/>
          <ac:picMkLst>
            <pc:docMk/>
            <pc:sldMk cId="2372996945" sldId="1400"/>
            <ac:picMk id="46" creationId="{FE0C83F2-1E84-4DBD-8BD9-73F5FBD92CA9}"/>
          </ac:picMkLst>
        </pc:picChg>
        <pc:picChg chg="add del">
          <ac:chgData name="Wasson, James T" userId="e09ed019-8cba-4c88-9a4d-f60a1128856e" providerId="ADAL" clId="{0D8677F1-3CDC-4122-80A0-BD946D058DB3}" dt="2020-07-23T18:53:01.843" v="8299"/>
          <ac:picMkLst>
            <pc:docMk/>
            <pc:sldMk cId="2372996945" sldId="1400"/>
            <ac:picMk id="47" creationId="{5CC381F8-66CF-4764-9BCE-C8FD0EC0CB88}"/>
          </ac:picMkLst>
        </pc:picChg>
        <pc:picChg chg="add del">
          <ac:chgData name="Wasson, James T" userId="e09ed019-8cba-4c88-9a4d-f60a1128856e" providerId="ADAL" clId="{0D8677F1-3CDC-4122-80A0-BD946D058DB3}" dt="2020-07-23T18:53:01.843" v="8299"/>
          <ac:picMkLst>
            <pc:docMk/>
            <pc:sldMk cId="2372996945" sldId="1400"/>
            <ac:picMk id="48" creationId="{AFE1BA46-6D53-454A-AA5D-8F054A9F46D8}"/>
          </ac:picMkLst>
        </pc:picChg>
        <pc:picChg chg="add del">
          <ac:chgData name="Wasson, James T" userId="e09ed019-8cba-4c88-9a4d-f60a1128856e" providerId="ADAL" clId="{0D8677F1-3CDC-4122-80A0-BD946D058DB3}" dt="2020-07-23T18:53:06.964" v="8301"/>
          <ac:picMkLst>
            <pc:docMk/>
            <pc:sldMk cId="2372996945" sldId="1400"/>
            <ac:picMk id="61" creationId="{FCBE2E5C-1092-4918-ABB3-7B775E3EF26C}"/>
          </ac:picMkLst>
        </pc:picChg>
        <pc:picChg chg="add del">
          <ac:chgData name="Wasson, James T" userId="e09ed019-8cba-4c88-9a4d-f60a1128856e" providerId="ADAL" clId="{0D8677F1-3CDC-4122-80A0-BD946D058DB3}" dt="2020-07-23T18:53:06.964" v="8301"/>
          <ac:picMkLst>
            <pc:docMk/>
            <pc:sldMk cId="2372996945" sldId="1400"/>
            <ac:picMk id="62" creationId="{AAC118D5-9239-4593-A361-4293C5B85D35}"/>
          </ac:picMkLst>
        </pc:picChg>
        <pc:picChg chg="add del">
          <ac:chgData name="Wasson, James T" userId="e09ed019-8cba-4c88-9a4d-f60a1128856e" providerId="ADAL" clId="{0D8677F1-3CDC-4122-80A0-BD946D058DB3}" dt="2020-07-23T18:53:06.964" v="8301"/>
          <ac:picMkLst>
            <pc:docMk/>
            <pc:sldMk cId="2372996945" sldId="1400"/>
            <ac:picMk id="63" creationId="{792909D1-3BD0-49F5-A412-BF2CEBA0EAFD}"/>
          </ac:picMkLst>
        </pc:picChg>
        <pc:picChg chg="add del">
          <ac:chgData name="Wasson, James T" userId="e09ed019-8cba-4c88-9a4d-f60a1128856e" providerId="ADAL" clId="{0D8677F1-3CDC-4122-80A0-BD946D058DB3}" dt="2020-07-23T18:53:06.964" v="8301"/>
          <ac:picMkLst>
            <pc:docMk/>
            <pc:sldMk cId="2372996945" sldId="1400"/>
            <ac:picMk id="64" creationId="{E43D59AB-E06E-436B-890C-91ED7C1544AC}"/>
          </ac:picMkLst>
        </pc:picChg>
        <pc:picChg chg="add del">
          <ac:chgData name="Wasson, James T" userId="e09ed019-8cba-4c88-9a4d-f60a1128856e" providerId="ADAL" clId="{0D8677F1-3CDC-4122-80A0-BD946D058DB3}" dt="2020-07-23T18:53:06.964" v="8301"/>
          <ac:picMkLst>
            <pc:docMk/>
            <pc:sldMk cId="2372996945" sldId="1400"/>
            <ac:picMk id="65" creationId="{2B60F157-7234-472D-B2C8-9B01D1940C44}"/>
          </ac:picMkLst>
        </pc:picChg>
        <pc:picChg chg="add del">
          <ac:chgData name="Wasson, James T" userId="e09ed019-8cba-4c88-9a4d-f60a1128856e" providerId="ADAL" clId="{0D8677F1-3CDC-4122-80A0-BD946D058DB3}" dt="2020-07-23T18:53:06.964" v="8301"/>
          <ac:picMkLst>
            <pc:docMk/>
            <pc:sldMk cId="2372996945" sldId="1400"/>
            <ac:picMk id="66" creationId="{AA9B2B41-6791-4287-B798-F9199CEA5C72}"/>
          </ac:picMkLst>
        </pc:picChg>
        <pc:picChg chg="add del">
          <ac:chgData name="Wasson, James T" userId="e09ed019-8cba-4c88-9a4d-f60a1128856e" providerId="ADAL" clId="{0D8677F1-3CDC-4122-80A0-BD946D058DB3}" dt="2020-07-23T18:53:06.964" v="8301"/>
          <ac:picMkLst>
            <pc:docMk/>
            <pc:sldMk cId="2372996945" sldId="1400"/>
            <ac:picMk id="67" creationId="{1E1C2593-6AFC-44D6-8FCA-5E7A03DFFDA8}"/>
          </ac:picMkLst>
        </pc:picChg>
        <pc:picChg chg="add del">
          <ac:chgData name="Wasson, James T" userId="e09ed019-8cba-4c88-9a4d-f60a1128856e" providerId="ADAL" clId="{0D8677F1-3CDC-4122-80A0-BD946D058DB3}" dt="2020-07-23T18:53:06.964" v="8301"/>
          <ac:picMkLst>
            <pc:docMk/>
            <pc:sldMk cId="2372996945" sldId="1400"/>
            <ac:picMk id="68" creationId="{26C820FC-E31B-48A1-8580-234A868730BB}"/>
          </ac:picMkLst>
        </pc:picChg>
      </pc:sldChg>
      <pc:sldChg chg="modSp add ord modAnim modNotesTx">
        <pc:chgData name="Wasson, James T" userId="e09ed019-8cba-4c88-9a4d-f60a1128856e" providerId="ADAL" clId="{0D8677F1-3CDC-4122-80A0-BD946D058DB3}" dt="2020-07-23T22:10:46.186" v="11928" actId="20577"/>
        <pc:sldMkLst>
          <pc:docMk/>
          <pc:sldMk cId="4203622033" sldId="1400"/>
        </pc:sldMkLst>
        <pc:spChg chg="mod ord">
          <ac:chgData name="Wasson, James T" userId="e09ed019-8cba-4c88-9a4d-f60a1128856e" providerId="ADAL" clId="{0D8677F1-3CDC-4122-80A0-BD946D058DB3}" dt="2020-07-23T20:04:38.120" v="10583" actId="14100"/>
          <ac:spMkLst>
            <pc:docMk/>
            <pc:sldMk cId="4203622033" sldId="1400"/>
            <ac:spMk id="33" creationId="{00000000-0000-0000-0000-000000000000}"/>
          </ac:spMkLst>
        </pc:spChg>
        <pc:spChg chg="mod">
          <ac:chgData name="Wasson, James T" userId="e09ed019-8cba-4c88-9a4d-f60a1128856e" providerId="ADAL" clId="{0D8677F1-3CDC-4122-80A0-BD946D058DB3}" dt="2020-07-23T20:06:13.846" v="10650" actId="122"/>
          <ac:spMkLst>
            <pc:docMk/>
            <pc:sldMk cId="4203622033" sldId="1400"/>
            <ac:spMk id="50" creationId="{00000000-0000-0000-0000-000000000000}"/>
          </ac:spMkLst>
        </pc:spChg>
      </pc:sldChg>
      <pc:sldChg chg="modSp add">
        <pc:chgData name="Wasson, James T" userId="e09ed019-8cba-4c88-9a4d-f60a1128856e" providerId="ADAL" clId="{0D8677F1-3CDC-4122-80A0-BD946D058DB3}" dt="2020-07-24T14:31:12.380" v="11973" actId="313"/>
        <pc:sldMkLst>
          <pc:docMk/>
          <pc:sldMk cId="2363681250" sldId="1401"/>
        </pc:sldMkLst>
        <pc:spChg chg="mod">
          <ac:chgData name="Wasson, James T" userId="e09ed019-8cba-4c88-9a4d-f60a1128856e" providerId="ADAL" clId="{0D8677F1-3CDC-4122-80A0-BD946D058DB3}" dt="2020-07-24T14:31:12.380" v="11973" actId="313"/>
          <ac:spMkLst>
            <pc:docMk/>
            <pc:sldMk cId="2363681250" sldId="1401"/>
            <ac:spMk id="2" creationId="{8DE3FD02-C02A-420F-BB40-09CCAF60C3B7}"/>
          </ac:spMkLst>
        </pc:spChg>
        <pc:spChg chg="mod">
          <ac:chgData name="Wasson, James T" userId="e09ed019-8cba-4c88-9a4d-f60a1128856e" providerId="ADAL" clId="{0D8677F1-3CDC-4122-80A0-BD946D058DB3}" dt="2020-07-24T14:30:41.731" v="11934" actId="20577"/>
          <ac:spMkLst>
            <pc:docMk/>
            <pc:sldMk cId="2363681250" sldId="1401"/>
            <ac:spMk id="7" creationId="{055996F0-E2D7-4DEF-91A0-93FF32800B60}"/>
          </ac:spMkLst>
        </pc:spChg>
        <pc:spChg chg="mod">
          <ac:chgData name="Wasson, James T" userId="e09ed019-8cba-4c88-9a4d-f60a1128856e" providerId="ADAL" clId="{0D8677F1-3CDC-4122-80A0-BD946D058DB3}" dt="2020-07-24T14:30:44.533" v="11938" actId="20577"/>
          <ac:spMkLst>
            <pc:docMk/>
            <pc:sldMk cId="2363681250" sldId="1401"/>
            <ac:spMk id="72" creationId="{E1AB5DB5-99DB-4DCC-9EB4-FE73DBA11464}"/>
          </ac:spMkLst>
        </pc:spChg>
        <pc:spChg chg="mod">
          <ac:chgData name="Wasson, James T" userId="e09ed019-8cba-4c88-9a4d-f60a1128856e" providerId="ADAL" clId="{0D8677F1-3CDC-4122-80A0-BD946D058DB3}" dt="2020-07-24T14:30:48.068" v="11943" actId="20577"/>
          <ac:spMkLst>
            <pc:docMk/>
            <pc:sldMk cId="2363681250" sldId="1401"/>
            <ac:spMk id="73" creationId="{AC46368A-92E0-46D2-A300-DDC8DDCDA6BD}"/>
          </ac:spMkLst>
        </pc:spChg>
        <pc:spChg chg="mod">
          <ac:chgData name="Wasson, James T" userId="e09ed019-8cba-4c88-9a4d-f60a1128856e" providerId="ADAL" clId="{0D8677F1-3CDC-4122-80A0-BD946D058DB3}" dt="2020-07-24T14:30:52.244" v="11949" actId="20577"/>
          <ac:spMkLst>
            <pc:docMk/>
            <pc:sldMk cId="2363681250" sldId="1401"/>
            <ac:spMk id="74" creationId="{B3D3C33E-3F8A-4182-B6E3-8AD6670C3B33}"/>
          </ac:spMkLst>
        </pc:spChg>
      </pc:sldChg>
      <pc:sldChg chg="delSp modSp add del ord modTransition">
        <pc:chgData name="Wasson, James T" userId="e09ed019-8cba-4c88-9a4d-f60a1128856e" providerId="ADAL" clId="{0D8677F1-3CDC-4122-80A0-BD946D058DB3}" dt="2020-07-23T19:29:02.152" v="9415" actId="2696"/>
        <pc:sldMkLst>
          <pc:docMk/>
          <pc:sldMk cId="2509295103" sldId="1401"/>
        </pc:sldMkLst>
        <pc:spChg chg="mod">
          <ac:chgData name="Wasson, James T" userId="e09ed019-8cba-4c88-9a4d-f60a1128856e" providerId="ADAL" clId="{0D8677F1-3CDC-4122-80A0-BD946D058DB3}" dt="2020-07-23T18:54:48.932" v="8365" actId="20577"/>
          <ac:spMkLst>
            <pc:docMk/>
            <pc:sldMk cId="2509295103" sldId="1401"/>
            <ac:spMk id="2" creationId="{8DE3FD02-C02A-420F-BB40-09CCAF60C3B7}"/>
          </ac:spMkLst>
        </pc:spChg>
        <pc:spChg chg="del mod">
          <ac:chgData name="Wasson, James T" userId="e09ed019-8cba-4c88-9a4d-f60a1128856e" providerId="ADAL" clId="{0D8677F1-3CDC-4122-80A0-BD946D058DB3}" dt="2020-07-23T19:00:51.168" v="9007"/>
          <ac:spMkLst>
            <pc:docMk/>
            <pc:sldMk cId="2509295103" sldId="1401"/>
            <ac:spMk id="6" creationId="{DC496A9E-1BED-454F-AE6D-A7AE1C85AF1B}"/>
          </ac:spMkLst>
        </pc:spChg>
      </pc:sldChg>
      <pc:sldChg chg="addSp delSp modSp add ord modAnim">
        <pc:chgData name="Wasson, James T" userId="e09ed019-8cba-4c88-9a4d-f60a1128856e" providerId="ADAL" clId="{0D8677F1-3CDC-4122-80A0-BD946D058DB3}" dt="2020-08-10T14:01:02.919" v="13294"/>
        <pc:sldMkLst>
          <pc:docMk/>
          <pc:sldMk cId="2320766033" sldId="1402"/>
        </pc:sldMkLst>
        <pc:spChg chg="mod">
          <ac:chgData name="Wasson, James T" userId="e09ed019-8cba-4c88-9a4d-f60a1128856e" providerId="ADAL" clId="{0D8677F1-3CDC-4122-80A0-BD946D058DB3}" dt="2020-08-10T13:35:56.609" v="12923" actId="1076"/>
          <ac:spMkLst>
            <pc:docMk/>
            <pc:sldMk cId="2320766033" sldId="1402"/>
            <ac:spMk id="2" creationId="{8DE3FD02-C02A-420F-BB40-09CCAF60C3B7}"/>
          </ac:spMkLst>
        </pc:spChg>
        <pc:spChg chg="del mod">
          <ac:chgData name="Wasson, James T" userId="e09ed019-8cba-4c88-9a4d-f60a1128856e" providerId="ADAL" clId="{0D8677F1-3CDC-4122-80A0-BD946D058DB3}" dt="2020-08-10T13:36:05.480" v="12926" actId="478"/>
          <ac:spMkLst>
            <pc:docMk/>
            <pc:sldMk cId="2320766033" sldId="1402"/>
            <ac:spMk id="7" creationId="{055996F0-E2D7-4DEF-91A0-93FF32800B60}"/>
          </ac:spMkLst>
        </pc:spChg>
        <pc:spChg chg="add mod">
          <ac:chgData name="Wasson, James T" userId="e09ed019-8cba-4c88-9a4d-f60a1128856e" providerId="ADAL" clId="{0D8677F1-3CDC-4122-80A0-BD946D058DB3}" dt="2020-08-10T14:00:51.390" v="13293" actId="692"/>
          <ac:spMkLst>
            <pc:docMk/>
            <pc:sldMk cId="2320766033" sldId="1402"/>
            <ac:spMk id="16" creationId="{EEF38B50-15EE-41F4-A724-55E84D1C44D5}"/>
          </ac:spMkLst>
        </pc:spChg>
        <pc:spChg chg="del">
          <ac:chgData name="Wasson, James T" userId="e09ed019-8cba-4c88-9a4d-f60a1128856e" providerId="ADAL" clId="{0D8677F1-3CDC-4122-80A0-BD946D058DB3}" dt="2020-08-10T13:36:06.776" v="12927" actId="478"/>
          <ac:spMkLst>
            <pc:docMk/>
            <pc:sldMk cId="2320766033" sldId="1402"/>
            <ac:spMk id="27" creationId="{156B9272-9ED0-47A9-96D4-D8DD60CD1910}"/>
          </ac:spMkLst>
        </pc:spChg>
        <pc:spChg chg="del">
          <ac:chgData name="Wasson, James T" userId="e09ed019-8cba-4c88-9a4d-f60a1128856e" providerId="ADAL" clId="{0D8677F1-3CDC-4122-80A0-BD946D058DB3}" dt="2020-08-10T13:35:53.767" v="12921" actId="478"/>
          <ac:spMkLst>
            <pc:docMk/>
            <pc:sldMk cId="2320766033" sldId="1402"/>
            <ac:spMk id="28" creationId="{E05EFF6C-BDD4-4F6A-A943-FBDBB139E835}"/>
          </ac:spMkLst>
        </pc:spChg>
        <pc:spChg chg="del">
          <ac:chgData name="Wasson, James T" userId="e09ed019-8cba-4c88-9a4d-f60a1128856e" providerId="ADAL" clId="{0D8677F1-3CDC-4122-80A0-BD946D058DB3}" dt="2020-08-10T13:35:50.926" v="12920" actId="478"/>
          <ac:spMkLst>
            <pc:docMk/>
            <pc:sldMk cId="2320766033" sldId="1402"/>
            <ac:spMk id="33" creationId="{2B0E50E2-F846-4639-9055-244C2E2FB9B3}"/>
          </ac:spMkLst>
        </pc:spChg>
        <pc:spChg chg="del">
          <ac:chgData name="Wasson, James T" userId="e09ed019-8cba-4c88-9a4d-f60a1128856e" providerId="ADAL" clId="{0D8677F1-3CDC-4122-80A0-BD946D058DB3}" dt="2020-08-10T13:35:50.926" v="12920" actId="478"/>
          <ac:spMkLst>
            <pc:docMk/>
            <pc:sldMk cId="2320766033" sldId="1402"/>
            <ac:spMk id="36" creationId="{2726C2F6-0618-459B-9177-60D07E865E01}"/>
          </ac:spMkLst>
        </pc:spChg>
        <pc:spChg chg="del">
          <ac:chgData name="Wasson, James T" userId="e09ed019-8cba-4c88-9a4d-f60a1128856e" providerId="ADAL" clId="{0D8677F1-3CDC-4122-80A0-BD946D058DB3}" dt="2020-08-10T13:36:00.314" v="12924" actId="478"/>
          <ac:spMkLst>
            <pc:docMk/>
            <pc:sldMk cId="2320766033" sldId="1402"/>
            <ac:spMk id="38" creationId="{7EA935CC-690C-4CFE-B1ED-42EC53295883}"/>
          </ac:spMkLst>
        </pc:spChg>
        <pc:spChg chg="del">
          <ac:chgData name="Wasson, James T" userId="e09ed019-8cba-4c88-9a4d-f60a1128856e" providerId="ADAL" clId="{0D8677F1-3CDC-4122-80A0-BD946D058DB3}" dt="2020-08-10T13:36:00.314" v="12924" actId="478"/>
          <ac:spMkLst>
            <pc:docMk/>
            <pc:sldMk cId="2320766033" sldId="1402"/>
            <ac:spMk id="39" creationId="{8A9EE9DF-4040-42CB-AB71-AF02903EF47C}"/>
          </ac:spMkLst>
        </pc:spChg>
        <pc:spChg chg="del">
          <ac:chgData name="Wasson, James T" userId="e09ed019-8cba-4c88-9a4d-f60a1128856e" providerId="ADAL" clId="{0D8677F1-3CDC-4122-80A0-BD946D058DB3}" dt="2020-08-10T13:35:50.926" v="12920" actId="478"/>
          <ac:spMkLst>
            <pc:docMk/>
            <pc:sldMk cId="2320766033" sldId="1402"/>
            <ac:spMk id="40" creationId="{E160C185-41A0-4D92-B32F-E4DACC470B0F}"/>
          </ac:spMkLst>
        </pc:spChg>
        <pc:spChg chg="del">
          <ac:chgData name="Wasson, James T" userId="e09ed019-8cba-4c88-9a4d-f60a1128856e" providerId="ADAL" clId="{0D8677F1-3CDC-4122-80A0-BD946D058DB3}" dt="2020-08-10T13:36:00.314" v="12924" actId="478"/>
          <ac:spMkLst>
            <pc:docMk/>
            <pc:sldMk cId="2320766033" sldId="1402"/>
            <ac:spMk id="41" creationId="{0583BDA7-65E3-4BBD-B1EB-12E97432231E}"/>
          </ac:spMkLst>
        </pc:spChg>
        <pc:spChg chg="del">
          <ac:chgData name="Wasson, James T" userId="e09ed019-8cba-4c88-9a4d-f60a1128856e" providerId="ADAL" clId="{0D8677F1-3CDC-4122-80A0-BD946D058DB3}" dt="2020-08-10T13:35:50.926" v="12920" actId="478"/>
          <ac:spMkLst>
            <pc:docMk/>
            <pc:sldMk cId="2320766033" sldId="1402"/>
            <ac:spMk id="42" creationId="{5CE6C85B-75CA-4E4F-AAA8-6454E9CE58A3}"/>
          </ac:spMkLst>
        </pc:spChg>
        <pc:spChg chg="del">
          <ac:chgData name="Wasson, James T" userId="e09ed019-8cba-4c88-9a4d-f60a1128856e" providerId="ADAL" clId="{0D8677F1-3CDC-4122-80A0-BD946D058DB3}" dt="2020-08-10T13:35:50.926" v="12920" actId="478"/>
          <ac:spMkLst>
            <pc:docMk/>
            <pc:sldMk cId="2320766033" sldId="1402"/>
            <ac:spMk id="53" creationId="{99CC3162-3A29-4837-93C1-0524BDF5233F}"/>
          </ac:spMkLst>
        </pc:spChg>
        <pc:spChg chg="del">
          <ac:chgData name="Wasson, James T" userId="e09ed019-8cba-4c88-9a4d-f60a1128856e" providerId="ADAL" clId="{0D8677F1-3CDC-4122-80A0-BD946D058DB3}" dt="2020-08-10T13:35:50.926" v="12920" actId="478"/>
          <ac:spMkLst>
            <pc:docMk/>
            <pc:sldMk cId="2320766033" sldId="1402"/>
            <ac:spMk id="54" creationId="{F5CAE290-F1B4-4534-97ED-084D47061010}"/>
          </ac:spMkLst>
        </pc:spChg>
        <pc:spChg chg="del">
          <ac:chgData name="Wasson, James T" userId="e09ed019-8cba-4c88-9a4d-f60a1128856e" providerId="ADAL" clId="{0D8677F1-3CDC-4122-80A0-BD946D058DB3}" dt="2020-08-10T13:35:50.926" v="12920" actId="478"/>
          <ac:spMkLst>
            <pc:docMk/>
            <pc:sldMk cId="2320766033" sldId="1402"/>
            <ac:spMk id="55" creationId="{004A13DF-112A-41B2-8F02-73547A78620A}"/>
          </ac:spMkLst>
        </pc:spChg>
        <pc:spChg chg="del">
          <ac:chgData name="Wasson, James T" userId="e09ed019-8cba-4c88-9a4d-f60a1128856e" providerId="ADAL" clId="{0D8677F1-3CDC-4122-80A0-BD946D058DB3}" dt="2020-08-10T13:35:50.926" v="12920" actId="478"/>
          <ac:spMkLst>
            <pc:docMk/>
            <pc:sldMk cId="2320766033" sldId="1402"/>
            <ac:spMk id="56" creationId="{9973DF46-725E-4D45-A776-4E2E90ABEFE1}"/>
          </ac:spMkLst>
        </pc:spChg>
        <pc:spChg chg="del">
          <ac:chgData name="Wasson, James T" userId="e09ed019-8cba-4c88-9a4d-f60a1128856e" providerId="ADAL" clId="{0D8677F1-3CDC-4122-80A0-BD946D058DB3}" dt="2020-08-10T13:35:50.926" v="12920" actId="478"/>
          <ac:spMkLst>
            <pc:docMk/>
            <pc:sldMk cId="2320766033" sldId="1402"/>
            <ac:spMk id="57" creationId="{2B746339-A581-45F4-AC8F-198FA9617578}"/>
          </ac:spMkLst>
        </pc:spChg>
        <pc:spChg chg="del">
          <ac:chgData name="Wasson, James T" userId="e09ed019-8cba-4c88-9a4d-f60a1128856e" providerId="ADAL" clId="{0D8677F1-3CDC-4122-80A0-BD946D058DB3}" dt="2020-08-10T13:35:50.926" v="12920" actId="478"/>
          <ac:spMkLst>
            <pc:docMk/>
            <pc:sldMk cId="2320766033" sldId="1402"/>
            <ac:spMk id="58" creationId="{E51286A5-14E3-4B63-A7A1-1AB69F6C7E6C}"/>
          </ac:spMkLst>
        </pc:spChg>
        <pc:spChg chg="del">
          <ac:chgData name="Wasson, James T" userId="e09ed019-8cba-4c88-9a4d-f60a1128856e" providerId="ADAL" clId="{0D8677F1-3CDC-4122-80A0-BD946D058DB3}" dt="2020-08-10T13:35:50.926" v="12920" actId="478"/>
          <ac:spMkLst>
            <pc:docMk/>
            <pc:sldMk cId="2320766033" sldId="1402"/>
            <ac:spMk id="59" creationId="{1ADD3ADC-E877-4ABD-9805-46ABBF0BEA50}"/>
          </ac:spMkLst>
        </pc:spChg>
        <pc:spChg chg="del">
          <ac:chgData name="Wasson, James T" userId="e09ed019-8cba-4c88-9a4d-f60a1128856e" providerId="ADAL" clId="{0D8677F1-3CDC-4122-80A0-BD946D058DB3}" dt="2020-08-10T13:35:50.926" v="12920" actId="478"/>
          <ac:spMkLst>
            <pc:docMk/>
            <pc:sldMk cId="2320766033" sldId="1402"/>
            <ac:spMk id="60" creationId="{24182F02-B88A-415D-B4B8-1E0D7F9A224E}"/>
          </ac:spMkLst>
        </pc:spChg>
        <pc:spChg chg="del">
          <ac:chgData name="Wasson, James T" userId="e09ed019-8cba-4c88-9a4d-f60a1128856e" providerId="ADAL" clId="{0D8677F1-3CDC-4122-80A0-BD946D058DB3}" dt="2020-08-10T13:35:50.926" v="12920" actId="478"/>
          <ac:spMkLst>
            <pc:docMk/>
            <pc:sldMk cId="2320766033" sldId="1402"/>
            <ac:spMk id="61" creationId="{923B2FC3-2B83-48D9-865C-C67FBF288A6A}"/>
          </ac:spMkLst>
        </pc:spChg>
        <pc:spChg chg="del">
          <ac:chgData name="Wasson, James T" userId="e09ed019-8cba-4c88-9a4d-f60a1128856e" providerId="ADAL" clId="{0D8677F1-3CDC-4122-80A0-BD946D058DB3}" dt="2020-08-10T13:35:50.926" v="12920" actId="478"/>
          <ac:spMkLst>
            <pc:docMk/>
            <pc:sldMk cId="2320766033" sldId="1402"/>
            <ac:spMk id="62" creationId="{5B67E74E-CCCB-479D-B21E-55563DEC5C2F}"/>
          </ac:spMkLst>
        </pc:spChg>
        <pc:spChg chg="del">
          <ac:chgData name="Wasson, James T" userId="e09ed019-8cba-4c88-9a4d-f60a1128856e" providerId="ADAL" clId="{0D8677F1-3CDC-4122-80A0-BD946D058DB3}" dt="2020-08-10T13:35:50.926" v="12920" actId="478"/>
          <ac:spMkLst>
            <pc:docMk/>
            <pc:sldMk cId="2320766033" sldId="1402"/>
            <ac:spMk id="63" creationId="{F236DC51-4A3B-4156-BCB2-34DF84159910}"/>
          </ac:spMkLst>
        </pc:spChg>
        <pc:spChg chg="del">
          <ac:chgData name="Wasson, James T" userId="e09ed019-8cba-4c88-9a4d-f60a1128856e" providerId="ADAL" clId="{0D8677F1-3CDC-4122-80A0-BD946D058DB3}" dt="2020-08-10T13:35:50.926" v="12920" actId="478"/>
          <ac:spMkLst>
            <pc:docMk/>
            <pc:sldMk cId="2320766033" sldId="1402"/>
            <ac:spMk id="64" creationId="{5F06E24D-0CAC-41EE-8DD4-C85706C7F2B9}"/>
          </ac:spMkLst>
        </pc:spChg>
        <pc:spChg chg="del">
          <ac:chgData name="Wasson, James T" userId="e09ed019-8cba-4c88-9a4d-f60a1128856e" providerId="ADAL" clId="{0D8677F1-3CDC-4122-80A0-BD946D058DB3}" dt="2020-08-10T13:35:50.926" v="12920" actId="478"/>
          <ac:spMkLst>
            <pc:docMk/>
            <pc:sldMk cId="2320766033" sldId="1402"/>
            <ac:spMk id="65" creationId="{48610CB8-6AB0-4436-B32F-3E1B0DF87B65}"/>
          </ac:spMkLst>
        </pc:spChg>
        <pc:spChg chg="del">
          <ac:chgData name="Wasson, James T" userId="e09ed019-8cba-4c88-9a4d-f60a1128856e" providerId="ADAL" clId="{0D8677F1-3CDC-4122-80A0-BD946D058DB3}" dt="2020-08-10T13:35:50.926" v="12920" actId="478"/>
          <ac:spMkLst>
            <pc:docMk/>
            <pc:sldMk cId="2320766033" sldId="1402"/>
            <ac:spMk id="66" creationId="{C52023A7-FB56-4804-85D1-D0425640A9D3}"/>
          </ac:spMkLst>
        </pc:spChg>
        <pc:spChg chg="del">
          <ac:chgData name="Wasson, James T" userId="e09ed019-8cba-4c88-9a4d-f60a1128856e" providerId="ADAL" clId="{0D8677F1-3CDC-4122-80A0-BD946D058DB3}" dt="2020-08-10T13:35:50.926" v="12920" actId="478"/>
          <ac:spMkLst>
            <pc:docMk/>
            <pc:sldMk cId="2320766033" sldId="1402"/>
            <ac:spMk id="67" creationId="{A72D71DD-3A1F-4646-966D-1F5CE0427D42}"/>
          </ac:spMkLst>
        </pc:spChg>
        <pc:spChg chg="del">
          <ac:chgData name="Wasson, James T" userId="e09ed019-8cba-4c88-9a4d-f60a1128856e" providerId="ADAL" clId="{0D8677F1-3CDC-4122-80A0-BD946D058DB3}" dt="2020-08-10T13:35:50.926" v="12920" actId="478"/>
          <ac:spMkLst>
            <pc:docMk/>
            <pc:sldMk cId="2320766033" sldId="1402"/>
            <ac:spMk id="68" creationId="{7D10640D-42C5-4297-A639-02A958283590}"/>
          </ac:spMkLst>
        </pc:spChg>
        <pc:spChg chg="del">
          <ac:chgData name="Wasson, James T" userId="e09ed019-8cba-4c88-9a4d-f60a1128856e" providerId="ADAL" clId="{0D8677F1-3CDC-4122-80A0-BD946D058DB3}" dt="2020-08-10T13:35:50.926" v="12920" actId="478"/>
          <ac:spMkLst>
            <pc:docMk/>
            <pc:sldMk cId="2320766033" sldId="1402"/>
            <ac:spMk id="69" creationId="{7A472E99-4ED0-4724-8014-6C501941DF7D}"/>
          </ac:spMkLst>
        </pc:spChg>
        <pc:spChg chg="del">
          <ac:chgData name="Wasson, James T" userId="e09ed019-8cba-4c88-9a4d-f60a1128856e" providerId="ADAL" clId="{0D8677F1-3CDC-4122-80A0-BD946D058DB3}" dt="2020-08-10T13:36:08.008" v="12928" actId="478"/>
          <ac:spMkLst>
            <pc:docMk/>
            <pc:sldMk cId="2320766033" sldId="1402"/>
            <ac:spMk id="70" creationId="{2AF8138A-349F-4A62-B0CE-984785EFE15F}"/>
          </ac:spMkLst>
        </pc:spChg>
        <pc:spChg chg="del">
          <ac:chgData name="Wasson, James T" userId="e09ed019-8cba-4c88-9a4d-f60a1128856e" providerId="ADAL" clId="{0D8677F1-3CDC-4122-80A0-BD946D058DB3}" dt="2020-08-10T13:36:10.760" v="12930" actId="478"/>
          <ac:spMkLst>
            <pc:docMk/>
            <pc:sldMk cId="2320766033" sldId="1402"/>
            <ac:spMk id="71" creationId="{B568933B-A635-43F8-B08C-3D206BB1CC4F}"/>
          </ac:spMkLst>
        </pc:spChg>
        <pc:spChg chg="del">
          <ac:chgData name="Wasson, James T" userId="e09ed019-8cba-4c88-9a4d-f60a1128856e" providerId="ADAL" clId="{0D8677F1-3CDC-4122-80A0-BD946D058DB3}" dt="2020-08-10T13:35:50.926" v="12920" actId="478"/>
          <ac:spMkLst>
            <pc:docMk/>
            <pc:sldMk cId="2320766033" sldId="1402"/>
            <ac:spMk id="72" creationId="{E1AB5DB5-99DB-4DCC-9EB4-FE73DBA11464}"/>
          </ac:spMkLst>
        </pc:spChg>
        <pc:spChg chg="del">
          <ac:chgData name="Wasson, James T" userId="e09ed019-8cba-4c88-9a4d-f60a1128856e" providerId="ADAL" clId="{0D8677F1-3CDC-4122-80A0-BD946D058DB3}" dt="2020-08-10T13:35:50.926" v="12920" actId="478"/>
          <ac:spMkLst>
            <pc:docMk/>
            <pc:sldMk cId="2320766033" sldId="1402"/>
            <ac:spMk id="73" creationId="{AC46368A-92E0-46D2-A300-DDC8DDCDA6BD}"/>
          </ac:spMkLst>
        </pc:spChg>
        <pc:spChg chg="del">
          <ac:chgData name="Wasson, James T" userId="e09ed019-8cba-4c88-9a4d-f60a1128856e" providerId="ADAL" clId="{0D8677F1-3CDC-4122-80A0-BD946D058DB3}" dt="2020-08-10T13:36:09.625" v="12929" actId="478"/>
          <ac:spMkLst>
            <pc:docMk/>
            <pc:sldMk cId="2320766033" sldId="1402"/>
            <ac:spMk id="74" creationId="{B3D3C33E-3F8A-4182-B6E3-8AD6670C3B33}"/>
          </ac:spMkLst>
        </pc:spChg>
        <pc:picChg chg="add del mod">
          <ac:chgData name="Wasson, James T" userId="e09ed019-8cba-4c88-9a4d-f60a1128856e" providerId="ADAL" clId="{0D8677F1-3CDC-4122-80A0-BD946D058DB3}" dt="2020-08-10T13:36:47.447" v="12934" actId="478"/>
          <ac:picMkLst>
            <pc:docMk/>
            <pc:sldMk cId="2320766033" sldId="1402"/>
            <ac:picMk id="4" creationId="{E921496D-4A0E-49B6-99D9-EEAD22AE1CC4}"/>
          </ac:picMkLst>
        </pc:picChg>
        <pc:picChg chg="add mod">
          <ac:chgData name="Wasson, James T" userId="e09ed019-8cba-4c88-9a4d-f60a1128856e" providerId="ADAL" clId="{0D8677F1-3CDC-4122-80A0-BD946D058DB3}" dt="2020-08-10T14:00:01.905" v="13274" actId="14100"/>
          <ac:picMkLst>
            <pc:docMk/>
            <pc:sldMk cId="2320766033" sldId="1402"/>
            <ac:picMk id="6" creationId="{AFDF6A27-4DB1-46C5-8011-C9674BFE6AF0}"/>
          </ac:picMkLst>
        </pc:picChg>
        <pc:cxnChg chg="del">
          <ac:chgData name="Wasson, James T" userId="e09ed019-8cba-4c88-9a4d-f60a1128856e" providerId="ADAL" clId="{0D8677F1-3CDC-4122-80A0-BD946D058DB3}" dt="2020-08-10T13:35:50.926" v="12920" actId="478"/>
          <ac:cxnSpMkLst>
            <pc:docMk/>
            <pc:sldMk cId="2320766033" sldId="1402"/>
            <ac:cxnSpMk id="23" creationId="{938B7E58-31FF-47F9-A527-4BB2CB63568C}"/>
          </ac:cxnSpMkLst>
        </pc:cxnChg>
        <pc:cxnChg chg="del">
          <ac:chgData name="Wasson, James T" userId="e09ed019-8cba-4c88-9a4d-f60a1128856e" providerId="ADAL" clId="{0D8677F1-3CDC-4122-80A0-BD946D058DB3}" dt="2020-08-10T13:35:50.926" v="12920" actId="478"/>
          <ac:cxnSpMkLst>
            <pc:docMk/>
            <pc:sldMk cId="2320766033" sldId="1402"/>
            <ac:cxnSpMk id="24" creationId="{D6D97DC1-C608-45B9-8C8B-E73EEF277C1B}"/>
          </ac:cxnSpMkLst>
        </pc:cxnChg>
        <pc:cxnChg chg="del">
          <ac:chgData name="Wasson, James T" userId="e09ed019-8cba-4c88-9a4d-f60a1128856e" providerId="ADAL" clId="{0D8677F1-3CDC-4122-80A0-BD946D058DB3}" dt="2020-08-10T13:35:50.926" v="12920" actId="478"/>
          <ac:cxnSpMkLst>
            <pc:docMk/>
            <pc:sldMk cId="2320766033" sldId="1402"/>
            <ac:cxnSpMk id="26" creationId="{6293F260-3380-48FD-AE59-0033F16A0AEF}"/>
          </ac:cxnSpMkLst>
        </pc:cxnChg>
      </pc:sldChg>
      <pc:sldChg chg="add del">
        <pc:chgData name="Wasson, James T" userId="e09ed019-8cba-4c88-9a4d-f60a1128856e" providerId="ADAL" clId="{0D8677F1-3CDC-4122-80A0-BD946D058DB3}" dt="2020-07-24T15:58:23.390" v="12672" actId="2696"/>
        <pc:sldMkLst>
          <pc:docMk/>
          <pc:sldMk cId="3712141291" sldId="1402"/>
        </pc:sldMkLst>
      </pc:sldChg>
      <pc:sldChg chg="addSp delSp modSp add del">
        <pc:chgData name="Wasson, James T" userId="e09ed019-8cba-4c88-9a4d-f60a1128856e" providerId="ADAL" clId="{0D8677F1-3CDC-4122-80A0-BD946D058DB3}" dt="2020-08-11T17:14:48.370" v="13605" actId="2696"/>
        <pc:sldMkLst>
          <pc:docMk/>
          <pc:sldMk cId="0" sldId="1403"/>
        </pc:sldMkLst>
        <pc:spChg chg="mod">
          <ac:chgData name="Wasson, James T" userId="e09ed019-8cba-4c88-9a4d-f60a1128856e" providerId="ADAL" clId="{0D8677F1-3CDC-4122-80A0-BD946D058DB3}" dt="2020-08-10T18:56:06.983" v="13322" actId="20577"/>
          <ac:spMkLst>
            <pc:docMk/>
            <pc:sldMk cId="0" sldId="1403"/>
            <ac:spMk id="7" creationId="{00000000-0000-0000-0000-000000000000}"/>
          </ac:spMkLst>
        </pc:spChg>
        <pc:spChg chg="del">
          <ac:chgData name="Wasson, James T" userId="e09ed019-8cba-4c88-9a4d-f60a1128856e" providerId="ADAL" clId="{0D8677F1-3CDC-4122-80A0-BD946D058DB3}" dt="2020-08-10T18:54:29.004" v="13305"/>
          <ac:spMkLst>
            <pc:docMk/>
            <pc:sldMk cId="0" sldId="1403"/>
            <ac:spMk id="14" creationId="{00000000-0000-0000-0000-000000000000}"/>
          </ac:spMkLst>
        </pc:spChg>
        <pc:spChg chg="add mod">
          <ac:chgData name="Wasson, James T" userId="e09ed019-8cba-4c88-9a4d-f60a1128856e" providerId="ADAL" clId="{0D8677F1-3CDC-4122-80A0-BD946D058DB3}" dt="2020-08-10T18:57:34.871" v="13450" actId="14100"/>
          <ac:spMkLst>
            <pc:docMk/>
            <pc:sldMk cId="0" sldId="1403"/>
            <ac:spMk id="15" creationId="{28868645-4A6C-4234-B413-5E251CC9118D}"/>
          </ac:spMkLst>
        </pc:spChg>
        <pc:spChg chg="add mod">
          <ac:chgData name="Wasson, James T" userId="e09ed019-8cba-4c88-9a4d-f60a1128856e" providerId="ADAL" clId="{0D8677F1-3CDC-4122-80A0-BD946D058DB3}" dt="2020-08-10T18:58:38.384" v="13597" actId="20577"/>
          <ac:spMkLst>
            <pc:docMk/>
            <pc:sldMk cId="0" sldId="1403"/>
            <ac:spMk id="16" creationId="{90C0BB50-4890-4CFB-9114-09F502360B32}"/>
          </ac:spMkLst>
        </pc:spChg>
        <pc:grpChg chg="mod">
          <ac:chgData name="Wasson, James T" userId="e09ed019-8cba-4c88-9a4d-f60a1128856e" providerId="ADAL" clId="{0D8677F1-3CDC-4122-80A0-BD946D058DB3}" dt="2020-08-10T18:54:13.630" v="13304" actId="14100"/>
          <ac:grpSpMkLst>
            <pc:docMk/>
            <pc:sldMk cId="0" sldId="1403"/>
            <ac:grpSpMk id="2" creationId="{00000000-0000-0000-0000-000000000000}"/>
          </ac:grpSpMkLst>
        </pc:grpChg>
        <pc:grpChg chg="del">
          <ac:chgData name="Wasson, James T" userId="e09ed019-8cba-4c88-9a4d-f60a1128856e" providerId="ADAL" clId="{0D8677F1-3CDC-4122-80A0-BD946D058DB3}" dt="2020-08-10T18:54:31.623" v="13306" actId="478"/>
          <ac:grpSpMkLst>
            <pc:docMk/>
            <pc:sldMk cId="0" sldId="1403"/>
            <ac:grpSpMk id="8" creationId="{00000000-0000-0000-0000-000000000000}"/>
          </ac:grpSpMkLst>
        </pc:grpChg>
        <pc:grpChg chg="del">
          <ac:chgData name="Wasson, James T" userId="e09ed019-8cba-4c88-9a4d-f60a1128856e" providerId="ADAL" clId="{0D8677F1-3CDC-4122-80A0-BD946D058DB3}" dt="2020-08-10T18:54:32.606" v="13307" actId="478"/>
          <ac:grpSpMkLst>
            <pc:docMk/>
            <pc:sldMk cId="0" sldId="1403"/>
            <ac:grpSpMk id="11" creationId="{00000000-0000-0000-0000-000000000000}"/>
          </ac:grpSpMkLst>
        </pc:grpChg>
        <pc:picChg chg="mod ord">
          <ac:chgData name="Wasson, James T" userId="e09ed019-8cba-4c88-9a4d-f60a1128856e" providerId="ADAL" clId="{0D8677F1-3CDC-4122-80A0-BD946D058DB3}" dt="2020-08-10T18:54:04.677" v="13303" actId="14100"/>
          <ac:picMkLst>
            <pc:docMk/>
            <pc:sldMk cId="0" sldId="1403"/>
            <ac:picMk id="4" creationId="{00000000-0000-0000-0000-000000000000}"/>
          </ac:picMkLst>
        </pc:picChg>
        <pc:picChg chg="del">
          <ac:chgData name="Wasson, James T" userId="e09ed019-8cba-4c88-9a4d-f60a1128856e" providerId="ADAL" clId="{0D8677F1-3CDC-4122-80A0-BD946D058DB3}" dt="2020-08-10T18:56:26.775" v="13323" actId="478"/>
          <ac:picMkLst>
            <pc:docMk/>
            <pc:sldMk cId="0" sldId="1403"/>
            <ac:picMk id="5" creationId="{00000000-0000-0000-0000-000000000000}"/>
          </ac:picMkLst>
        </pc:picChg>
        <pc:picChg chg="del">
          <ac:chgData name="Wasson, James T" userId="e09ed019-8cba-4c88-9a4d-f60a1128856e" providerId="ADAL" clId="{0D8677F1-3CDC-4122-80A0-BD946D058DB3}" dt="2020-08-10T18:56:30.447" v="13324" actId="478"/>
          <ac:picMkLst>
            <pc:docMk/>
            <pc:sldMk cId="0" sldId="1403"/>
            <ac:picMk id="6" creationId="{00000000-0000-0000-0000-000000000000}"/>
          </ac:picMkLst>
        </pc:picChg>
        <pc:picChg chg="add mod">
          <ac:chgData name="Wasson, James T" userId="e09ed019-8cba-4c88-9a4d-f60a1128856e" providerId="ADAL" clId="{0D8677F1-3CDC-4122-80A0-BD946D058DB3}" dt="2020-08-10T18:56:02.486" v="13310" actId="1076"/>
          <ac:picMkLst>
            <pc:docMk/>
            <pc:sldMk cId="0" sldId="1403"/>
            <ac:picMk id="1026" creationId="{00FD30D5-9362-4716-9348-FE0940CD5E23}"/>
          </ac:picMkLst>
        </pc:picChg>
        <pc:picChg chg="add mod">
          <ac:chgData name="Wasson, James T" userId="e09ed019-8cba-4c88-9a4d-f60a1128856e" providerId="ADAL" clId="{0D8677F1-3CDC-4122-80A0-BD946D058DB3}" dt="2020-08-10T18:59:56.240" v="13603" actId="14100"/>
          <ac:picMkLst>
            <pc:docMk/>
            <pc:sldMk cId="0" sldId="1403"/>
            <ac:picMk id="1027" creationId="{E3044D1E-A30E-4640-92B3-F43637E3EC2D}"/>
          </ac:picMkLst>
        </pc:picChg>
      </pc:sldChg>
      <pc:sldChg chg="addSp delSp modSp add del">
        <pc:chgData name="Wasson, James T" userId="e09ed019-8cba-4c88-9a4d-f60a1128856e" providerId="ADAL" clId="{0D8677F1-3CDC-4122-80A0-BD946D058DB3}" dt="2020-08-10T13:58:23.115" v="13232"/>
        <pc:sldMkLst>
          <pc:docMk/>
          <pc:sldMk cId="1213861913" sldId="1403"/>
        </pc:sldMkLst>
        <pc:spChg chg="add del mod">
          <ac:chgData name="Wasson, James T" userId="e09ed019-8cba-4c88-9a4d-f60a1128856e" providerId="ADAL" clId="{0D8677F1-3CDC-4122-80A0-BD946D058DB3}" dt="2020-08-10T13:58:21.504" v="13230" actId="11529"/>
          <ac:spMkLst>
            <pc:docMk/>
            <pc:sldMk cId="1213861913" sldId="1403"/>
            <ac:spMk id="3" creationId="{792F901D-FCBD-4818-B227-68C5DDD75D0B}"/>
          </ac:spMkLst>
        </pc:spChg>
        <pc:picChg chg="add del">
          <ac:chgData name="Wasson, James T" userId="e09ed019-8cba-4c88-9a4d-f60a1128856e" providerId="ADAL" clId="{0D8677F1-3CDC-4122-80A0-BD946D058DB3}" dt="2020-08-10T13:58:22.065" v="13231" actId="478"/>
          <ac:picMkLst>
            <pc:docMk/>
            <pc:sldMk cId="1213861913" sldId="1403"/>
            <ac:picMk id="6" creationId="{AFDF6A27-4DB1-46C5-8011-C9674BFE6AF0}"/>
          </ac:picMkLst>
        </pc:picChg>
        <pc:cxnChg chg="add del mod">
          <ac:chgData name="Wasson, James T" userId="e09ed019-8cba-4c88-9a4d-f60a1128856e" providerId="ADAL" clId="{0D8677F1-3CDC-4122-80A0-BD946D058DB3}" dt="2020-08-10T13:58:18.698" v="13224" actId="11529"/>
          <ac:cxnSpMkLst>
            <pc:docMk/>
            <pc:sldMk cId="1213861913" sldId="1403"/>
            <ac:cxnSpMk id="5" creationId="{E7A25837-F24E-4B02-8226-3D4DDD7F6C43}"/>
          </ac:cxnSpMkLst>
        </pc:cxnChg>
        <pc:cxnChg chg="add del mod">
          <ac:chgData name="Wasson, James T" userId="e09ed019-8cba-4c88-9a4d-f60a1128856e" providerId="ADAL" clId="{0D8677F1-3CDC-4122-80A0-BD946D058DB3}" dt="2020-08-10T13:58:18.150" v="13223" actId="11529"/>
          <ac:cxnSpMkLst>
            <pc:docMk/>
            <pc:sldMk cId="1213861913" sldId="1403"/>
            <ac:cxnSpMk id="16" creationId="{141375D8-41D3-4E13-BBE4-6E8B8CAF1791}"/>
          </ac:cxnSpMkLst>
        </pc:cxnChg>
      </pc:sldChg>
      <pc:sldChg chg="add del">
        <pc:chgData name="Wasson, James T" userId="e09ed019-8cba-4c88-9a4d-f60a1128856e" providerId="ADAL" clId="{0D8677F1-3CDC-4122-80A0-BD946D058DB3}" dt="2020-08-10T13:58:25.672" v="13234"/>
        <pc:sldMkLst>
          <pc:docMk/>
          <pc:sldMk cId="3976890424" sldId="1403"/>
        </pc:sldMkLst>
      </pc:sldChg>
      <pc:sldChg chg="addSp delSp modSp add del ord">
        <pc:chgData name="Wasson, James T" userId="e09ed019-8cba-4c88-9a4d-f60a1128856e" providerId="ADAL" clId="{0D8677F1-3CDC-4122-80A0-BD946D058DB3}" dt="2020-07-24T21:15:35.430" v="12890" actId="2696"/>
        <pc:sldMkLst>
          <pc:docMk/>
          <pc:sldMk cId="4181060279" sldId="1403"/>
        </pc:sldMkLst>
        <pc:spChg chg="mod">
          <ac:chgData name="Wasson, James T" userId="e09ed019-8cba-4c88-9a4d-f60a1128856e" providerId="ADAL" clId="{0D8677F1-3CDC-4122-80A0-BD946D058DB3}" dt="2020-07-24T16:00:20.356" v="12699" actId="1076"/>
          <ac:spMkLst>
            <pc:docMk/>
            <pc:sldMk cId="4181060279" sldId="1403"/>
            <ac:spMk id="2" creationId="{00000000-0000-0000-0000-000000000000}"/>
          </ac:spMkLst>
        </pc:spChg>
        <pc:spChg chg="del">
          <ac:chgData name="Wasson, James T" userId="e09ed019-8cba-4c88-9a4d-f60a1128856e" providerId="ADAL" clId="{0D8677F1-3CDC-4122-80A0-BD946D058DB3}" dt="2020-07-24T15:58:39.374" v="12683" actId="478"/>
          <ac:spMkLst>
            <pc:docMk/>
            <pc:sldMk cId="4181060279" sldId="1403"/>
            <ac:spMk id="4" creationId="{00000000-0000-0000-0000-000000000000}"/>
          </ac:spMkLst>
        </pc:spChg>
        <pc:spChg chg="del">
          <ac:chgData name="Wasson, James T" userId="e09ed019-8cba-4c88-9a4d-f60a1128856e" providerId="ADAL" clId="{0D8677F1-3CDC-4122-80A0-BD946D058DB3}" dt="2020-07-24T15:58:42.606" v="12685" actId="478"/>
          <ac:spMkLst>
            <pc:docMk/>
            <pc:sldMk cId="4181060279" sldId="1403"/>
            <ac:spMk id="6" creationId="{00000000-0000-0000-0000-000000000000}"/>
          </ac:spMkLst>
        </pc:spChg>
        <pc:spChg chg="del">
          <ac:chgData name="Wasson, James T" userId="e09ed019-8cba-4c88-9a4d-f60a1128856e" providerId="ADAL" clId="{0D8677F1-3CDC-4122-80A0-BD946D058DB3}" dt="2020-07-24T15:58:36.809" v="12682" actId="478"/>
          <ac:spMkLst>
            <pc:docMk/>
            <pc:sldMk cId="4181060279" sldId="1403"/>
            <ac:spMk id="8" creationId="{00000000-0000-0000-0000-000000000000}"/>
          </ac:spMkLst>
        </pc:spChg>
        <pc:spChg chg="del">
          <ac:chgData name="Wasson, James T" userId="e09ed019-8cba-4c88-9a4d-f60a1128856e" providerId="ADAL" clId="{0D8677F1-3CDC-4122-80A0-BD946D058DB3}" dt="2020-07-24T15:58:41.013" v="12684" actId="478"/>
          <ac:spMkLst>
            <pc:docMk/>
            <pc:sldMk cId="4181060279" sldId="1403"/>
            <ac:spMk id="10" creationId="{00000000-0000-0000-0000-000000000000}"/>
          </ac:spMkLst>
        </pc:spChg>
        <pc:spChg chg="del">
          <ac:chgData name="Wasson, James T" userId="e09ed019-8cba-4c88-9a4d-f60a1128856e" providerId="ADAL" clId="{0D8677F1-3CDC-4122-80A0-BD946D058DB3}" dt="2020-07-24T15:58:44.765" v="12686" actId="478"/>
          <ac:spMkLst>
            <pc:docMk/>
            <pc:sldMk cId="4181060279" sldId="1403"/>
            <ac:spMk id="12" creationId="{00000000-0000-0000-0000-000000000000}"/>
          </ac:spMkLst>
        </pc:spChg>
        <pc:spChg chg="add mod">
          <ac:chgData name="Wasson, James T" userId="e09ed019-8cba-4c88-9a4d-f60a1128856e" providerId="ADAL" clId="{0D8677F1-3CDC-4122-80A0-BD946D058DB3}" dt="2020-07-24T16:02:37.401" v="12889" actId="20577"/>
          <ac:spMkLst>
            <pc:docMk/>
            <pc:sldMk cId="4181060279" sldId="1403"/>
            <ac:spMk id="13" creationId="{022EC8BF-FB69-4B7C-8D49-68831437A301}"/>
          </ac:spMkLst>
        </pc:spChg>
        <pc:picChg chg="mod">
          <ac:chgData name="Wasson, James T" userId="e09ed019-8cba-4c88-9a4d-f60a1128856e" providerId="ADAL" clId="{0D8677F1-3CDC-4122-80A0-BD946D058DB3}" dt="2020-07-24T16:00:20.356" v="12699" actId="1076"/>
          <ac:picMkLst>
            <pc:docMk/>
            <pc:sldMk cId="4181060279" sldId="1403"/>
            <ac:picMk id="3" creationId="{00000000-0000-0000-0000-000000000000}"/>
          </ac:picMkLst>
        </pc:picChg>
        <pc:picChg chg="mod">
          <ac:chgData name="Wasson, James T" userId="e09ed019-8cba-4c88-9a4d-f60a1128856e" providerId="ADAL" clId="{0D8677F1-3CDC-4122-80A0-BD946D058DB3}" dt="2020-07-24T16:00:20.356" v="12699" actId="1076"/>
          <ac:picMkLst>
            <pc:docMk/>
            <pc:sldMk cId="4181060279" sldId="1403"/>
            <ac:picMk id="5" creationId="{00000000-0000-0000-0000-000000000000}"/>
          </ac:picMkLst>
        </pc:picChg>
        <pc:picChg chg="mod">
          <ac:chgData name="Wasson, James T" userId="e09ed019-8cba-4c88-9a4d-f60a1128856e" providerId="ADAL" clId="{0D8677F1-3CDC-4122-80A0-BD946D058DB3}" dt="2020-07-24T16:00:20.356" v="12699" actId="1076"/>
          <ac:picMkLst>
            <pc:docMk/>
            <pc:sldMk cId="4181060279" sldId="1403"/>
            <ac:picMk id="7" creationId="{00000000-0000-0000-0000-000000000000}"/>
          </ac:picMkLst>
        </pc:picChg>
        <pc:picChg chg="mod">
          <ac:chgData name="Wasson, James T" userId="e09ed019-8cba-4c88-9a4d-f60a1128856e" providerId="ADAL" clId="{0D8677F1-3CDC-4122-80A0-BD946D058DB3}" dt="2020-07-24T16:00:20.356" v="12699" actId="1076"/>
          <ac:picMkLst>
            <pc:docMk/>
            <pc:sldMk cId="4181060279" sldId="1403"/>
            <ac:picMk id="9" creationId="{00000000-0000-0000-0000-000000000000}"/>
          </ac:picMkLst>
        </pc:picChg>
        <pc:picChg chg="mod">
          <ac:chgData name="Wasson, James T" userId="e09ed019-8cba-4c88-9a4d-f60a1128856e" providerId="ADAL" clId="{0D8677F1-3CDC-4122-80A0-BD946D058DB3}" dt="2020-07-24T16:00:20.356" v="12699" actId="1076"/>
          <ac:picMkLst>
            <pc:docMk/>
            <pc:sldMk cId="4181060279" sldId="1403"/>
            <ac:picMk id="11" creationId="{00000000-0000-0000-0000-000000000000}"/>
          </ac:picMkLst>
        </pc:picChg>
      </pc:sldChg>
    </pc:docChg>
  </pc:docChgLst>
  <pc:docChgLst>
    <pc:chgData name="Wasson, James T" userId="e09ed019-8cba-4c88-9a4d-f60a1128856e" providerId="ADAL" clId="{7D9D7A04-C9F0-481C-B22C-A4CDEF0E6AB3}"/>
    <pc:docChg chg="undo custSel mod addSld delSld modSld modMainMaster">
      <pc:chgData name="Wasson, James T" userId="e09ed019-8cba-4c88-9a4d-f60a1128856e" providerId="ADAL" clId="{7D9D7A04-C9F0-481C-B22C-A4CDEF0E6AB3}" dt="2021-02-18T23:11:19.384" v="63" actId="1076"/>
      <pc:docMkLst>
        <pc:docMk/>
      </pc:docMkLst>
      <pc:sldChg chg="addSp delSp modSp del mod setBg">
        <pc:chgData name="Wasson, James T" userId="e09ed019-8cba-4c88-9a4d-f60a1128856e" providerId="ADAL" clId="{7D9D7A04-C9F0-481C-B22C-A4CDEF0E6AB3}" dt="2021-02-18T21:31:21.200" v="42" actId="2696"/>
        <pc:sldMkLst>
          <pc:docMk/>
          <pc:sldMk cId="895472335" sldId="257"/>
        </pc:sldMkLst>
        <pc:spChg chg="mod">
          <ac:chgData name="Wasson, James T" userId="e09ed019-8cba-4c88-9a4d-f60a1128856e" providerId="ADAL" clId="{7D9D7A04-C9F0-481C-B22C-A4CDEF0E6AB3}" dt="2021-02-18T21:30:25.366" v="38" actId="26606"/>
          <ac:spMkLst>
            <pc:docMk/>
            <pc:sldMk cId="895472335" sldId="257"/>
            <ac:spMk id="3" creationId="{00000000-0000-0000-0000-000000000000}"/>
          </ac:spMkLst>
        </pc:spChg>
        <pc:spChg chg="add del">
          <ac:chgData name="Wasson, James T" userId="e09ed019-8cba-4c88-9a4d-f60a1128856e" providerId="ADAL" clId="{7D9D7A04-C9F0-481C-B22C-A4CDEF0E6AB3}" dt="2021-02-18T21:29:50.349" v="36" actId="26606"/>
          <ac:spMkLst>
            <pc:docMk/>
            <pc:sldMk cId="895472335" sldId="257"/>
            <ac:spMk id="8" creationId="{88294908-8B00-4F58-BBBA-20F71A40AA9E}"/>
          </ac:spMkLst>
        </pc:spChg>
        <pc:spChg chg="add del">
          <ac:chgData name="Wasson, James T" userId="e09ed019-8cba-4c88-9a4d-f60a1128856e" providerId="ADAL" clId="{7D9D7A04-C9F0-481C-B22C-A4CDEF0E6AB3}" dt="2021-02-18T21:29:50.349" v="36" actId="26606"/>
          <ac:spMkLst>
            <pc:docMk/>
            <pc:sldMk cId="895472335" sldId="257"/>
            <ac:spMk id="10" creationId="{4364C879-1404-4203-8E9D-CC5DE0A621A2}"/>
          </ac:spMkLst>
        </pc:spChg>
        <pc:spChg chg="add del">
          <ac:chgData name="Wasson, James T" userId="e09ed019-8cba-4c88-9a4d-f60a1128856e" providerId="ADAL" clId="{7D9D7A04-C9F0-481C-B22C-A4CDEF0E6AB3}" dt="2021-02-18T21:29:50.349" v="36" actId="26606"/>
          <ac:spMkLst>
            <pc:docMk/>
            <pc:sldMk cId="895472335" sldId="257"/>
            <ac:spMk id="12" creationId="{84617302-4B0D-4351-A6BB-6F0930D943AC}"/>
          </ac:spMkLst>
        </pc:spChg>
        <pc:spChg chg="add del">
          <ac:chgData name="Wasson, James T" userId="e09ed019-8cba-4c88-9a4d-f60a1128856e" providerId="ADAL" clId="{7D9D7A04-C9F0-481C-B22C-A4CDEF0E6AB3}" dt="2021-02-18T21:29:50.349" v="36" actId="26606"/>
          <ac:spMkLst>
            <pc:docMk/>
            <pc:sldMk cId="895472335" sldId="257"/>
            <ac:spMk id="14" creationId="{DA2C7802-C2E0-4218-8F89-8DD7CCD2CD1C}"/>
          </ac:spMkLst>
        </pc:spChg>
        <pc:spChg chg="add del">
          <ac:chgData name="Wasson, James T" userId="e09ed019-8cba-4c88-9a4d-f60a1128856e" providerId="ADAL" clId="{7D9D7A04-C9F0-481C-B22C-A4CDEF0E6AB3}" dt="2021-02-18T21:29:50.349" v="36" actId="26606"/>
          <ac:spMkLst>
            <pc:docMk/>
            <pc:sldMk cId="895472335" sldId="257"/>
            <ac:spMk id="16" creationId="{A6D7111A-21E5-4EE9-8A78-10E5530F0116}"/>
          </ac:spMkLst>
        </pc:spChg>
        <pc:spChg chg="add del">
          <ac:chgData name="Wasson, James T" userId="e09ed019-8cba-4c88-9a4d-f60a1128856e" providerId="ADAL" clId="{7D9D7A04-C9F0-481C-B22C-A4CDEF0E6AB3}" dt="2021-02-18T21:29:50.349" v="36" actId="26606"/>
          <ac:spMkLst>
            <pc:docMk/>
            <pc:sldMk cId="895472335" sldId="257"/>
            <ac:spMk id="18" creationId="{A3969E80-A77B-49FC-9122-D89AFD5EE118}"/>
          </ac:spMkLst>
        </pc:spChg>
        <pc:spChg chg="add del">
          <ac:chgData name="Wasson, James T" userId="e09ed019-8cba-4c88-9a4d-f60a1128856e" providerId="ADAL" clId="{7D9D7A04-C9F0-481C-B22C-A4CDEF0E6AB3}" dt="2021-02-18T21:29:50.349" v="36" actId="26606"/>
          <ac:spMkLst>
            <pc:docMk/>
            <pc:sldMk cId="895472335" sldId="257"/>
            <ac:spMk id="20" creationId="{1849CA57-76BD-4CF2-80BA-D7A46A01B7B1}"/>
          </ac:spMkLst>
        </pc:spChg>
        <pc:spChg chg="add del">
          <ac:chgData name="Wasson, James T" userId="e09ed019-8cba-4c88-9a4d-f60a1128856e" providerId="ADAL" clId="{7D9D7A04-C9F0-481C-B22C-A4CDEF0E6AB3}" dt="2021-02-18T21:29:50.349" v="36" actId="26606"/>
          <ac:spMkLst>
            <pc:docMk/>
            <pc:sldMk cId="895472335" sldId="257"/>
            <ac:spMk id="22" creationId="{35E9085E-E730-4768-83D4-6CB7E9897153}"/>
          </ac:spMkLst>
        </pc:spChg>
        <pc:spChg chg="add del">
          <ac:chgData name="Wasson, James T" userId="e09ed019-8cba-4c88-9a4d-f60a1128856e" providerId="ADAL" clId="{7D9D7A04-C9F0-481C-B22C-A4CDEF0E6AB3}" dt="2021-02-18T21:29:50.349" v="36" actId="26606"/>
          <ac:spMkLst>
            <pc:docMk/>
            <pc:sldMk cId="895472335" sldId="257"/>
            <ac:spMk id="24" creationId="{973272FE-A474-4CAE-8CA2-BCC8B476C3F4}"/>
          </ac:spMkLst>
        </pc:spChg>
        <pc:spChg chg="add del">
          <ac:chgData name="Wasson, James T" userId="e09ed019-8cba-4c88-9a4d-f60a1128856e" providerId="ADAL" clId="{7D9D7A04-C9F0-481C-B22C-A4CDEF0E6AB3}" dt="2021-02-18T21:29:50.349" v="36" actId="26606"/>
          <ac:spMkLst>
            <pc:docMk/>
            <pc:sldMk cId="895472335" sldId="257"/>
            <ac:spMk id="26" creationId="{E07981EA-05A6-437C-88D7-B377B92B031D}"/>
          </ac:spMkLst>
        </pc:spChg>
        <pc:spChg chg="add del">
          <ac:chgData name="Wasson, James T" userId="e09ed019-8cba-4c88-9a4d-f60a1128856e" providerId="ADAL" clId="{7D9D7A04-C9F0-481C-B22C-A4CDEF0E6AB3}" dt="2021-02-18T21:29:50.349" v="36" actId="26606"/>
          <ac:spMkLst>
            <pc:docMk/>
            <pc:sldMk cId="895472335" sldId="257"/>
            <ac:spMk id="28" creationId="{15E3C750-986E-4769-B1AE-49289FBEE757}"/>
          </ac:spMkLst>
        </pc:spChg>
        <pc:spChg chg="add del">
          <ac:chgData name="Wasson, James T" userId="e09ed019-8cba-4c88-9a4d-f60a1128856e" providerId="ADAL" clId="{7D9D7A04-C9F0-481C-B22C-A4CDEF0E6AB3}" dt="2021-02-18T21:30:25.366" v="38" actId="26606"/>
          <ac:spMkLst>
            <pc:docMk/>
            <pc:sldMk cId="895472335" sldId="257"/>
            <ac:spMk id="30" creationId="{0B3B9DBC-97CC-4A18-B4A6-66E240292269}"/>
          </ac:spMkLst>
        </pc:spChg>
        <pc:spChg chg="add del">
          <ac:chgData name="Wasson, James T" userId="e09ed019-8cba-4c88-9a4d-f60a1128856e" providerId="ADAL" clId="{7D9D7A04-C9F0-481C-B22C-A4CDEF0E6AB3}" dt="2021-02-18T21:30:25.366" v="38" actId="26606"/>
          <ac:spMkLst>
            <pc:docMk/>
            <pc:sldMk cId="895472335" sldId="257"/>
            <ac:spMk id="31" creationId="{F4492644-1D84-449E-94E4-5FC5C873D32E}"/>
          </ac:spMkLst>
        </pc:spChg>
        <pc:spChg chg="add del">
          <ac:chgData name="Wasson, James T" userId="e09ed019-8cba-4c88-9a4d-f60a1128856e" providerId="ADAL" clId="{7D9D7A04-C9F0-481C-B22C-A4CDEF0E6AB3}" dt="2021-02-18T21:30:25.366" v="38" actId="26606"/>
          <ac:spMkLst>
            <pc:docMk/>
            <pc:sldMk cId="895472335" sldId="257"/>
            <ac:spMk id="32" creationId="{94EE1A74-DEBF-434E-8B5E-7AB296ECBE08}"/>
          </ac:spMkLst>
        </pc:spChg>
        <pc:spChg chg="add del">
          <ac:chgData name="Wasson, James T" userId="e09ed019-8cba-4c88-9a4d-f60a1128856e" providerId="ADAL" clId="{7D9D7A04-C9F0-481C-B22C-A4CDEF0E6AB3}" dt="2021-02-18T21:30:25.366" v="38" actId="26606"/>
          <ac:spMkLst>
            <pc:docMk/>
            <pc:sldMk cId="895472335" sldId="257"/>
            <ac:spMk id="33" creationId="{8C7C4D4B-92D9-4FA4-A294-749E8574FF51}"/>
          </ac:spMkLst>
        </pc:spChg>
        <pc:spChg chg="add del">
          <ac:chgData name="Wasson, James T" userId="e09ed019-8cba-4c88-9a4d-f60a1128856e" providerId="ADAL" clId="{7D9D7A04-C9F0-481C-B22C-A4CDEF0E6AB3}" dt="2021-02-18T21:30:25.366" v="38" actId="26606"/>
          <ac:spMkLst>
            <pc:docMk/>
            <pc:sldMk cId="895472335" sldId="257"/>
            <ac:spMk id="34" creationId="{BADA3358-2A3F-41B0-A458-6FD1DB3AF9BB}"/>
          </ac:spMkLst>
        </pc:spChg>
        <pc:spChg chg="add del">
          <ac:chgData name="Wasson, James T" userId="e09ed019-8cba-4c88-9a4d-f60a1128856e" providerId="ADAL" clId="{7D9D7A04-C9F0-481C-B22C-A4CDEF0E6AB3}" dt="2021-02-18T21:30:25.366" v="38" actId="26606"/>
          <ac:spMkLst>
            <pc:docMk/>
            <pc:sldMk cId="895472335" sldId="257"/>
            <ac:spMk id="35" creationId="{E4737216-37B2-43AD-AB08-05BFCCEFC99E}"/>
          </ac:spMkLst>
        </pc:spChg>
        <pc:spChg chg="add">
          <ac:chgData name="Wasson, James T" userId="e09ed019-8cba-4c88-9a4d-f60a1128856e" providerId="ADAL" clId="{7D9D7A04-C9F0-481C-B22C-A4CDEF0E6AB3}" dt="2021-02-18T21:30:25.366" v="38" actId="26606"/>
          <ac:spMkLst>
            <pc:docMk/>
            <pc:sldMk cId="895472335" sldId="257"/>
            <ac:spMk id="40" creationId="{ED8E54F9-849C-4865-8C5E-FD967B81D756}"/>
          </ac:spMkLst>
        </pc:spChg>
        <pc:spChg chg="add">
          <ac:chgData name="Wasson, James T" userId="e09ed019-8cba-4c88-9a4d-f60a1128856e" providerId="ADAL" clId="{7D9D7A04-C9F0-481C-B22C-A4CDEF0E6AB3}" dt="2021-02-18T21:30:25.366" v="38" actId="26606"/>
          <ac:spMkLst>
            <pc:docMk/>
            <pc:sldMk cId="895472335" sldId="257"/>
            <ac:spMk id="42" creationId="{391AE6B3-1D2D-4C67-A4DB-888635B527AC}"/>
          </ac:spMkLst>
        </pc:spChg>
        <pc:spChg chg="add">
          <ac:chgData name="Wasson, James T" userId="e09ed019-8cba-4c88-9a4d-f60a1128856e" providerId="ADAL" clId="{7D9D7A04-C9F0-481C-B22C-A4CDEF0E6AB3}" dt="2021-02-18T21:30:25.366" v="38" actId="26606"/>
          <ac:spMkLst>
            <pc:docMk/>
            <pc:sldMk cId="895472335" sldId="257"/>
            <ac:spMk id="44" creationId="{6D080EC2-42B5-4E04-BBF7-F0BC5CB7C997}"/>
          </ac:spMkLst>
        </pc:spChg>
      </pc:sldChg>
      <pc:sldChg chg="delSp modSp">
        <pc:chgData name="Wasson, James T" userId="e09ed019-8cba-4c88-9a4d-f60a1128856e" providerId="ADAL" clId="{7D9D7A04-C9F0-481C-B22C-A4CDEF0E6AB3}" dt="2021-02-18T23:10:12.616" v="56" actId="478"/>
        <pc:sldMkLst>
          <pc:docMk/>
          <pc:sldMk cId="0" sldId="272"/>
        </pc:sldMkLst>
        <pc:spChg chg="del mod">
          <ac:chgData name="Wasson, James T" userId="e09ed019-8cba-4c88-9a4d-f60a1128856e" providerId="ADAL" clId="{7D9D7A04-C9F0-481C-B22C-A4CDEF0E6AB3}" dt="2021-02-18T23:10:12.616" v="56" actId="478"/>
          <ac:spMkLst>
            <pc:docMk/>
            <pc:sldMk cId="0" sldId="272"/>
            <ac:spMk id="15" creationId="{380133AF-5059-4604-A20E-42C51395DE4E}"/>
          </ac:spMkLst>
        </pc:spChg>
        <pc:picChg chg="del">
          <ac:chgData name="Wasson, James T" userId="e09ed019-8cba-4c88-9a4d-f60a1128856e" providerId="ADAL" clId="{7D9D7A04-C9F0-481C-B22C-A4CDEF0E6AB3}" dt="2021-02-18T23:10:10.075" v="54" actId="478"/>
          <ac:picMkLst>
            <pc:docMk/>
            <pc:sldMk cId="0" sldId="272"/>
            <ac:picMk id="8" creationId="{8D5F626B-9B20-43E1-A9AC-0AE2214D7E50}"/>
          </ac:picMkLst>
        </pc:picChg>
        <pc:picChg chg="del">
          <ac:chgData name="Wasson, James T" userId="e09ed019-8cba-4c88-9a4d-f60a1128856e" providerId="ADAL" clId="{7D9D7A04-C9F0-481C-B22C-A4CDEF0E6AB3}" dt="2021-02-18T23:10:08.773" v="53" actId="478"/>
          <ac:picMkLst>
            <pc:docMk/>
            <pc:sldMk cId="0" sldId="272"/>
            <ac:picMk id="2050" creationId="{A74331BA-BEA7-46B8-89A5-EF46407D0589}"/>
          </ac:picMkLst>
        </pc:picChg>
      </pc:sldChg>
      <pc:sldChg chg="modSp">
        <pc:chgData name="Wasson, James T" userId="e09ed019-8cba-4c88-9a4d-f60a1128856e" providerId="ADAL" clId="{7D9D7A04-C9F0-481C-B22C-A4CDEF0E6AB3}" dt="2021-02-18T21:35:03.310" v="52" actId="14100"/>
        <pc:sldMkLst>
          <pc:docMk/>
          <pc:sldMk cId="234316994" sldId="1283"/>
        </pc:sldMkLst>
        <pc:spChg chg="mod">
          <ac:chgData name="Wasson, James T" userId="e09ed019-8cba-4c88-9a4d-f60a1128856e" providerId="ADAL" clId="{7D9D7A04-C9F0-481C-B22C-A4CDEF0E6AB3}" dt="2021-02-18T21:35:03.310" v="52" actId="14100"/>
          <ac:spMkLst>
            <pc:docMk/>
            <pc:sldMk cId="234316994" sldId="1283"/>
            <ac:spMk id="25" creationId="{74A77604-FB82-4451-A4CA-7DD3CD3D5393}"/>
          </ac:spMkLst>
        </pc:spChg>
      </pc:sldChg>
      <pc:sldChg chg="delSp modSp delAnim">
        <pc:chgData name="Wasson, James T" userId="e09ed019-8cba-4c88-9a4d-f60a1128856e" providerId="ADAL" clId="{7D9D7A04-C9F0-481C-B22C-A4CDEF0E6AB3}" dt="2021-02-18T23:11:19.384" v="63" actId="1076"/>
        <pc:sldMkLst>
          <pc:docMk/>
          <pc:sldMk cId="4160271067" sldId="1381"/>
        </pc:sldMkLst>
        <pc:grpChg chg="del">
          <ac:chgData name="Wasson, James T" userId="e09ed019-8cba-4c88-9a4d-f60a1128856e" providerId="ADAL" clId="{7D9D7A04-C9F0-481C-B22C-A4CDEF0E6AB3}" dt="2021-02-18T23:11:05.635" v="57" actId="478"/>
          <ac:grpSpMkLst>
            <pc:docMk/>
            <pc:sldMk cId="4160271067" sldId="1381"/>
            <ac:grpSpMk id="14" creationId="{00000000-0000-0000-0000-000000000000}"/>
          </ac:grpSpMkLst>
        </pc:grpChg>
        <pc:grpChg chg="del">
          <ac:chgData name="Wasson, James T" userId="e09ed019-8cba-4c88-9a4d-f60a1128856e" providerId="ADAL" clId="{7D9D7A04-C9F0-481C-B22C-A4CDEF0E6AB3}" dt="2021-02-18T23:11:13.209" v="62" actId="478"/>
          <ac:grpSpMkLst>
            <pc:docMk/>
            <pc:sldMk cId="4160271067" sldId="1381"/>
            <ac:grpSpMk id="30" creationId="{00000000-0000-0000-0000-000000000000}"/>
          </ac:grpSpMkLst>
        </pc:grpChg>
        <pc:grpChg chg="del">
          <ac:chgData name="Wasson, James T" userId="e09ed019-8cba-4c88-9a4d-f60a1128856e" providerId="ADAL" clId="{7D9D7A04-C9F0-481C-B22C-A4CDEF0E6AB3}" dt="2021-02-18T23:11:05.635" v="57" actId="478"/>
          <ac:grpSpMkLst>
            <pc:docMk/>
            <pc:sldMk cId="4160271067" sldId="1381"/>
            <ac:grpSpMk id="74" creationId="{00000000-0000-0000-0000-000000000000}"/>
          </ac:grpSpMkLst>
        </pc:grpChg>
        <pc:picChg chg="del">
          <ac:chgData name="Wasson, James T" userId="e09ed019-8cba-4c88-9a4d-f60a1128856e" providerId="ADAL" clId="{7D9D7A04-C9F0-481C-B22C-A4CDEF0E6AB3}" dt="2021-02-18T23:11:11.259" v="61" actId="478"/>
          <ac:picMkLst>
            <pc:docMk/>
            <pc:sldMk cId="4160271067" sldId="1381"/>
            <ac:picMk id="4" creationId="{00000000-0000-0000-0000-000000000000}"/>
          </ac:picMkLst>
        </pc:picChg>
        <pc:picChg chg="del">
          <ac:chgData name="Wasson, James T" userId="e09ed019-8cba-4c88-9a4d-f60a1128856e" providerId="ADAL" clId="{7D9D7A04-C9F0-481C-B22C-A4CDEF0E6AB3}" dt="2021-02-18T23:11:08.629" v="59" actId="478"/>
          <ac:picMkLst>
            <pc:docMk/>
            <pc:sldMk cId="4160271067" sldId="1381"/>
            <ac:picMk id="12" creationId="{00000000-0000-0000-0000-000000000000}"/>
          </ac:picMkLst>
        </pc:picChg>
        <pc:picChg chg="mod">
          <ac:chgData name="Wasson, James T" userId="e09ed019-8cba-4c88-9a4d-f60a1128856e" providerId="ADAL" clId="{7D9D7A04-C9F0-481C-B22C-A4CDEF0E6AB3}" dt="2021-02-18T23:11:19.384" v="63" actId="1076"/>
          <ac:picMkLst>
            <pc:docMk/>
            <pc:sldMk cId="4160271067" sldId="1381"/>
            <ac:picMk id="25" creationId="{00000000-0000-0000-0000-000000000000}"/>
          </ac:picMkLst>
        </pc:picChg>
        <pc:picChg chg="del">
          <ac:chgData name="Wasson, James T" userId="e09ed019-8cba-4c88-9a4d-f60a1128856e" providerId="ADAL" clId="{7D9D7A04-C9F0-481C-B22C-A4CDEF0E6AB3}" dt="2021-02-18T23:11:06.906" v="58" actId="478"/>
          <ac:picMkLst>
            <pc:docMk/>
            <pc:sldMk cId="4160271067" sldId="1381"/>
            <ac:picMk id="29" creationId="{00000000-0000-0000-0000-000000000000}"/>
          </ac:picMkLst>
        </pc:picChg>
        <pc:picChg chg="del">
          <ac:chgData name="Wasson, James T" userId="e09ed019-8cba-4c88-9a4d-f60a1128856e" providerId="ADAL" clId="{7D9D7A04-C9F0-481C-B22C-A4CDEF0E6AB3}" dt="2021-02-18T23:11:09.536" v="60" actId="478"/>
          <ac:picMkLst>
            <pc:docMk/>
            <pc:sldMk cId="4160271067" sldId="1381"/>
            <ac:picMk id="67" creationId="{00000000-0000-0000-0000-000000000000}"/>
          </ac:picMkLst>
        </pc:picChg>
      </pc:sldChg>
      <pc:sldChg chg="modSp">
        <pc:chgData name="Wasson, James T" userId="e09ed019-8cba-4c88-9a4d-f60a1128856e" providerId="ADAL" clId="{7D9D7A04-C9F0-481C-B22C-A4CDEF0E6AB3}" dt="2021-02-18T21:19:27.041" v="32" actId="20577"/>
        <pc:sldMkLst>
          <pc:docMk/>
          <pc:sldMk cId="0" sldId="1403"/>
        </pc:sldMkLst>
        <pc:spChg chg="mod">
          <ac:chgData name="Wasson, James T" userId="e09ed019-8cba-4c88-9a4d-f60a1128856e" providerId="ADAL" clId="{7D9D7A04-C9F0-481C-B22C-A4CDEF0E6AB3}" dt="2021-02-18T21:19:27.041" v="32" actId="20577"/>
          <ac:spMkLst>
            <pc:docMk/>
            <pc:sldMk cId="0" sldId="1403"/>
            <ac:spMk id="15" creationId="{28868645-4A6C-4234-B413-5E251CC9118D}"/>
          </ac:spMkLst>
        </pc:spChg>
        <pc:spChg chg="mod">
          <ac:chgData name="Wasson, James T" userId="e09ed019-8cba-4c88-9a4d-f60a1128856e" providerId="ADAL" clId="{7D9D7A04-C9F0-481C-B22C-A4CDEF0E6AB3}" dt="2021-02-18T21:19:15.719" v="1" actId="20577"/>
          <ac:spMkLst>
            <pc:docMk/>
            <pc:sldMk cId="0" sldId="1403"/>
            <ac:spMk id="16" creationId="{90C0BB50-4890-4CFB-9114-09F502360B32}"/>
          </ac:spMkLst>
        </pc:spChg>
      </pc:sldChg>
      <pc:sldChg chg="modSp add">
        <pc:chgData name="Wasson, James T" userId="e09ed019-8cba-4c88-9a4d-f60a1128856e" providerId="ADAL" clId="{7D9D7A04-C9F0-481C-B22C-A4CDEF0E6AB3}" dt="2021-02-18T21:31:26.776" v="51" actId="20577"/>
        <pc:sldMkLst>
          <pc:docMk/>
          <pc:sldMk cId="1146449003" sldId="1404"/>
        </pc:sldMkLst>
        <pc:spChg chg="mod">
          <ac:chgData name="Wasson, James T" userId="e09ed019-8cba-4c88-9a4d-f60a1128856e" providerId="ADAL" clId="{7D9D7A04-C9F0-481C-B22C-A4CDEF0E6AB3}" dt="2021-02-18T21:31:26.776" v="51" actId="20577"/>
          <ac:spMkLst>
            <pc:docMk/>
            <pc:sldMk cId="1146449003" sldId="1404"/>
            <ac:spMk id="50" creationId="{00000000-0000-0000-0000-000000000000}"/>
          </ac:spMkLst>
        </pc:spChg>
      </pc:sldChg>
      <pc:sldMasterChg chg="modSldLayout">
        <pc:chgData name="Wasson, James T" userId="e09ed019-8cba-4c88-9a4d-f60a1128856e" providerId="ADAL" clId="{7D9D7A04-C9F0-481C-B22C-A4CDEF0E6AB3}" dt="2021-02-18T21:29:22.631" v="33"/>
        <pc:sldMasterMkLst>
          <pc:docMk/>
          <pc:sldMasterMk cId="3746486886" sldId="2147483666"/>
        </pc:sldMasterMkLst>
        <pc:sldLayoutChg chg="modTransition">
          <pc:chgData name="Wasson, James T" userId="e09ed019-8cba-4c88-9a4d-f60a1128856e" providerId="ADAL" clId="{7D9D7A04-C9F0-481C-B22C-A4CDEF0E6AB3}" dt="2021-02-18T21:29:22.631" v="33"/>
          <pc:sldLayoutMkLst>
            <pc:docMk/>
            <pc:sldMasterMk cId="3746486886" sldId="2147483666"/>
            <pc:sldLayoutMk cId="982270122" sldId="2147483672"/>
          </pc:sldLayoutMkLst>
        </pc:sldLayoutChg>
        <pc:sldLayoutChg chg="modTransition">
          <pc:chgData name="Wasson, James T" userId="e09ed019-8cba-4c88-9a4d-f60a1128856e" providerId="ADAL" clId="{7D9D7A04-C9F0-481C-B22C-A4CDEF0E6AB3}" dt="2021-02-18T21:29:22.631" v="33"/>
          <pc:sldLayoutMkLst>
            <pc:docMk/>
            <pc:sldMasterMk cId="3746486886" sldId="2147483666"/>
            <pc:sldLayoutMk cId="1398656982" sldId="2147483673"/>
          </pc:sldLayoutMkLst>
        </pc:sldLayoutChg>
      </pc:sldMasterChg>
      <pc:sldMasterChg chg="delSldLayout modSldLayout">
        <pc:chgData name="Wasson, James T" userId="e09ed019-8cba-4c88-9a4d-f60a1128856e" providerId="ADAL" clId="{7D9D7A04-C9F0-481C-B22C-A4CDEF0E6AB3}" dt="2021-02-18T21:31:21.202" v="43" actId="2696"/>
        <pc:sldMasterMkLst>
          <pc:docMk/>
          <pc:sldMasterMk cId="1072969368" sldId="2147483679"/>
        </pc:sldMasterMkLst>
        <pc:sldLayoutChg chg="modTransition">
          <pc:chgData name="Wasson, James T" userId="e09ed019-8cba-4c88-9a4d-f60a1128856e" providerId="ADAL" clId="{7D9D7A04-C9F0-481C-B22C-A4CDEF0E6AB3}" dt="2021-02-18T21:29:35.634" v="34"/>
          <pc:sldLayoutMkLst>
            <pc:docMk/>
            <pc:sldMasterMk cId="1072969368" sldId="2147483679"/>
            <pc:sldLayoutMk cId="2529014518" sldId="2147483685"/>
          </pc:sldLayoutMkLst>
        </pc:sldLayoutChg>
        <pc:sldLayoutChg chg="modTransition">
          <pc:chgData name="Wasson, James T" userId="e09ed019-8cba-4c88-9a4d-f60a1128856e" providerId="ADAL" clId="{7D9D7A04-C9F0-481C-B22C-A4CDEF0E6AB3}" dt="2021-02-18T21:29:35.634" v="34"/>
          <pc:sldLayoutMkLst>
            <pc:docMk/>
            <pc:sldMasterMk cId="1072969368" sldId="2147483679"/>
            <pc:sldLayoutMk cId="2958381983" sldId="2147483686"/>
          </pc:sldLayoutMkLst>
        </pc:sldLayoutChg>
        <pc:sldLayoutChg chg="del">
          <pc:chgData name="Wasson, James T" userId="e09ed019-8cba-4c88-9a4d-f60a1128856e" providerId="ADAL" clId="{7D9D7A04-C9F0-481C-B22C-A4CDEF0E6AB3}" dt="2021-02-18T21:31:21.202" v="43" actId="2696"/>
          <pc:sldLayoutMkLst>
            <pc:docMk/>
            <pc:sldMasterMk cId="1072969368" sldId="2147483679"/>
            <pc:sldLayoutMk cId="3402034507" sldId="2147483691"/>
          </pc:sldLayoutMkLst>
        </pc:sldLayoutChg>
      </pc:sldMasterChg>
    </pc:docChg>
  </pc:docChgLst>
</pc:chgInfo>
</file>

<file path=ppt/media/hdphoto1.wdp>
</file>

<file path=ppt/media/hdphoto2.wdp>
</file>

<file path=ppt/media/image10.png>
</file>

<file path=ppt/media/image11.png>
</file>

<file path=ppt/media/image12.png>
</file>

<file path=ppt/media/image13.png>
</file>

<file path=ppt/media/image14.jpg>
</file>

<file path=ppt/media/image15.png>
</file>

<file path=ppt/media/image16.jpg>
</file>

<file path=ppt/media/image17.jpg>
</file>

<file path=ppt/media/image18.jpg>
</file>

<file path=ppt/media/image19.jpg>
</file>

<file path=ppt/media/image20.jpg>
</file>

<file path=ppt/media/image21.jpeg>
</file>

<file path=ppt/media/image22.png>
</file>

<file path=ppt/media/image23.jpeg>
</file>

<file path=ppt/media/image24.gif>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48EA52-6432-4690-A7AD-577C311CB110}" type="datetimeFigureOut">
              <a:rPr lang="en-US" smtClean="0"/>
              <a:t>2/18/2021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E53872-BB67-4444-8954-E85AB7494518}" type="slidenum">
              <a:rPr lang="en-US" smtClean="0"/>
              <a:t>‹#›</a:t>
            </a:fld>
            <a:endParaRPr lang="en-US"/>
          </a:p>
        </p:txBody>
      </p:sp>
    </p:spTree>
    <p:extLst>
      <p:ext uri="{BB962C8B-B14F-4D97-AF65-F5344CB8AC3E}">
        <p14:creationId xmlns:p14="http://schemas.microsoft.com/office/powerpoint/2010/main" val="2459895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Walk through Azure DevOps Overview Section.</a:t>
            </a:r>
          </a:p>
          <a:p>
            <a:endParaRPr lang="en-US" dirty="0"/>
          </a:p>
          <a:p>
            <a:r>
              <a:rPr lang="en-US" dirty="0"/>
              <a:t>Overview</a:t>
            </a:r>
          </a:p>
          <a:p>
            <a:r>
              <a:rPr lang="en-US" dirty="0"/>
              <a:t>Dashboards</a:t>
            </a:r>
          </a:p>
          <a:p>
            <a:r>
              <a:rPr lang="en-US" dirty="0"/>
              <a:t>Wiki</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104239-5842-467B-A09D-4193CE28CF54}" type="datetime1">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2/18/2021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Footer Placeholder 9"/>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53989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E53872-BB67-4444-8954-E85AB7494518}" type="slidenum">
              <a:rPr lang="en-US" smtClean="0"/>
              <a:t>4</a:t>
            </a:fld>
            <a:endParaRPr lang="en-US"/>
          </a:p>
        </p:txBody>
      </p:sp>
    </p:spTree>
    <p:extLst>
      <p:ext uri="{BB962C8B-B14F-4D97-AF65-F5344CB8AC3E}">
        <p14:creationId xmlns:p14="http://schemas.microsoft.com/office/powerpoint/2010/main" val="4140534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S4 Solution Specialist Sales Summit</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DFDA5C7-BBAE-481E-8BF7-731156A2E2C1}"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2/18/2021 3:18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01725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Walk through Azure DevOps Overview Section.</a:t>
            </a:r>
          </a:p>
          <a:p>
            <a:endParaRPr lang="en-US" dirty="0"/>
          </a:p>
          <a:p>
            <a:r>
              <a:rPr lang="en-US" dirty="0"/>
              <a:t>Overview</a:t>
            </a:r>
          </a:p>
          <a:p>
            <a:r>
              <a:rPr lang="en-US" dirty="0"/>
              <a:t>Dashboards</a:t>
            </a:r>
          </a:p>
          <a:p>
            <a:r>
              <a:rPr lang="en-US" dirty="0"/>
              <a:t>Wiki</a:t>
            </a:r>
          </a:p>
        </p:txBody>
      </p:sp>
      <p:sp>
        <p:nvSpPr>
          <p:cNvPr id="6" name="Date Placeholder 5"/>
          <p:cNvSpPr>
            <a:spLocks noGrp="1"/>
          </p:cNvSpPr>
          <p:nvPr>
            <p:ph type="dt" idx="12"/>
          </p:nvPr>
        </p:nvSpPr>
        <p:spPr/>
        <p:txBody>
          <a:bodyPr/>
          <a:lstStyle/>
          <a:p>
            <a:fld id="{A6104239-5842-467B-A09D-4193CE28CF54}" type="datetime1">
              <a:rPr lang="en-US" smtClean="0">
                <a:solidFill>
                  <a:prstClr val="black"/>
                </a:solidFill>
              </a:rPr>
              <a:pPr/>
              <a:t>2/18/2021</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175138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12323" indent="-398474">
              <a:buSzPct val="99000"/>
              <a:buFont typeface="Helvetica Neue" charset="0"/>
              <a:buAutoNum type="arabicPeriod"/>
            </a:pPr>
            <a:r>
              <a:rPr lang="en-US" sz="1200" b="1" kern="1200" dirty="0">
                <a:solidFill>
                  <a:schemeClr val="accent2"/>
                </a:solidFill>
                <a:latin typeface="+mn-lt"/>
                <a:ea typeface="ヒラギノ角ゴ ProN W3" charset="0"/>
                <a:cs typeface="ヒラギノ角ゴ ProN W3" charset="0"/>
              </a:rPr>
              <a:t>The Card</a:t>
            </a:r>
            <a:r>
              <a:rPr lang="en-US" sz="1200" kern="1200" dirty="0">
                <a:solidFill>
                  <a:schemeClr val="accent2"/>
                </a:solidFill>
                <a:latin typeface="+mn-lt"/>
                <a:ea typeface="ヒラギノ角ゴ ProN W3" charset="0"/>
                <a:cs typeface="ヒラギノ角ゴ ProN W3" charset="0"/>
              </a:rPr>
              <a:t> </a:t>
            </a:r>
            <a:r>
              <a:rPr lang="en-US" sz="1200" kern="1200" dirty="0">
                <a:solidFill>
                  <a:schemeClr val="tx1"/>
                </a:solidFill>
                <a:latin typeface="+mn-lt"/>
                <a:ea typeface="ヒラギノ角ゴ ProN W3" charset="0"/>
                <a:cs typeface="ヒラギノ角ゴ ProN W3" charset="0"/>
              </a:rPr>
              <a:t>- A 3x5 index card forces brevity. Only capture the topic of the item, a high level description of the desired system behavior, and why it is important.</a:t>
            </a:r>
          </a:p>
          <a:p>
            <a:pPr marL="512323" indent="-398474">
              <a:buSzPct val="99000"/>
              <a:buFont typeface="Helvetica Neue" charset="0"/>
              <a:buAutoNum type="arabicPeriod"/>
            </a:pPr>
            <a:r>
              <a:rPr lang="en-US" sz="1200" b="1" kern="1200" dirty="0">
                <a:solidFill>
                  <a:schemeClr val="accent2"/>
                </a:solidFill>
                <a:latin typeface="+mn-lt"/>
                <a:ea typeface="ヒラギノ角ゴ ProN W3" charset="0"/>
                <a:cs typeface="ヒラギノ角ゴ ProN W3" charset="0"/>
              </a:rPr>
              <a:t>The Conversation </a:t>
            </a:r>
            <a:r>
              <a:rPr lang="en-US" sz="1200" kern="1200" dirty="0">
                <a:solidFill>
                  <a:schemeClr val="tx1"/>
                </a:solidFill>
                <a:latin typeface="+mn-lt"/>
                <a:ea typeface="ヒラギノ角ゴ ProN W3" charset="0"/>
                <a:cs typeface="ヒラギノ角ゴ ProN W3" charset="0"/>
              </a:rPr>
              <a:t>- A User Story it not enough. Consider it a placeholder for conversation. Detailed requirements are only discovered once the story has been targeted for a sprint. </a:t>
            </a:r>
          </a:p>
          <a:p>
            <a:pPr marL="512323" indent="-398474">
              <a:buSzPct val="99000"/>
              <a:buFont typeface="Helvetica Neue" charset="0"/>
              <a:buAutoNum type="arabicPeriod"/>
            </a:pPr>
            <a:r>
              <a:rPr lang="en-US" sz="1200" b="1" kern="1200" dirty="0">
                <a:solidFill>
                  <a:schemeClr val="accent2"/>
                </a:solidFill>
                <a:latin typeface="+mn-lt"/>
                <a:ea typeface="ヒラギノ角ゴ ProN W3" charset="0"/>
                <a:cs typeface="ヒラギノ角ゴ ProN W3" charset="0"/>
              </a:rPr>
              <a:t>The Confirmation</a:t>
            </a:r>
            <a:r>
              <a:rPr lang="en-US" sz="1200" kern="1200" dirty="0">
                <a:solidFill>
                  <a:schemeClr val="accent2"/>
                </a:solidFill>
                <a:latin typeface="+mn-lt"/>
                <a:ea typeface="ヒラギノ角ゴ ProN W3" charset="0"/>
                <a:cs typeface="ヒラギノ角ゴ ProN W3" charset="0"/>
              </a:rPr>
              <a:t> </a:t>
            </a:r>
            <a:r>
              <a:rPr lang="en-US" sz="1200" kern="1200" dirty="0">
                <a:solidFill>
                  <a:schemeClr val="tx1"/>
                </a:solidFill>
                <a:latin typeface="+mn-lt"/>
                <a:ea typeface="ヒラギノ角ゴ ProN W3" charset="0"/>
                <a:cs typeface="ヒラギノ角ゴ ProN W3" charset="0"/>
              </a:rPr>
              <a:t>- On the back of the card capture Acceptance Criteria. They outline specifications from the Product Owner and will allow the team build functionality for acceptance. </a:t>
            </a:r>
            <a:endParaRPr lang="en-US" sz="1200" kern="1200" dirty="0">
              <a:solidFill>
                <a:srgbClr val="0070C0"/>
              </a:solidFill>
              <a:latin typeface="+mn-lt"/>
              <a:ea typeface="ＭＳ Ｐゴシック"/>
              <a:cs typeface="+mn-cs"/>
            </a:endParaRPr>
          </a:p>
          <a:p>
            <a:endParaRPr lang="en-US" dirty="0"/>
          </a:p>
        </p:txBody>
      </p:sp>
      <p:sp>
        <p:nvSpPr>
          <p:cNvPr id="4" name="Slide Number Placeholder 3"/>
          <p:cNvSpPr>
            <a:spLocks noGrp="1"/>
          </p:cNvSpPr>
          <p:nvPr>
            <p:ph type="sldNum" sz="quarter" idx="5"/>
          </p:nvPr>
        </p:nvSpPr>
        <p:spPr/>
        <p:txBody>
          <a:bodyPr/>
          <a:lstStyle/>
          <a:p>
            <a:fld id="{10E53872-BB67-4444-8954-E85AB7494518}" type="slidenum">
              <a:rPr lang="en-US" smtClean="0"/>
              <a:t>12</a:t>
            </a:fld>
            <a:endParaRPr lang="en-US"/>
          </a:p>
        </p:txBody>
      </p:sp>
    </p:spTree>
    <p:extLst>
      <p:ext uri="{BB962C8B-B14F-4D97-AF65-F5344CB8AC3E}">
        <p14:creationId xmlns:p14="http://schemas.microsoft.com/office/powerpoint/2010/main" val="521092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“Estimates of work can range from 400 percent beyond the time actually taken to 25 percent of the time taken. The low and high estimates differ by a factor of sixteen. As the project progresses and more and more gets settled, the estimates fall more and more into line with reality until there are no more estimates, only reality.” – Jeff Sutherland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Understanding sizing helps us know how fast a piece of value can flow through the system.</a:t>
            </a:r>
          </a:p>
          <a:p>
            <a:r>
              <a:rPr lang="en-US" sz="1200" b="0" i="0" kern="1200" dirty="0">
                <a:solidFill>
                  <a:schemeClr val="tx1"/>
                </a:solidFill>
                <a:effectLst/>
                <a:latin typeface="+mn-lt"/>
                <a:ea typeface="+mn-ea"/>
                <a:cs typeface="+mn-cs"/>
              </a:rPr>
              <a:t>It is unique to each team, but the scale stays the same.</a:t>
            </a:r>
            <a:endParaRPr lang="en-US" dirty="0"/>
          </a:p>
        </p:txBody>
      </p:sp>
      <p:sp>
        <p:nvSpPr>
          <p:cNvPr id="4" name="Slide Number Placeholder 3"/>
          <p:cNvSpPr>
            <a:spLocks noGrp="1"/>
          </p:cNvSpPr>
          <p:nvPr>
            <p:ph type="sldNum" sz="quarter" idx="5"/>
          </p:nvPr>
        </p:nvSpPr>
        <p:spPr/>
        <p:txBody>
          <a:bodyPr/>
          <a:lstStyle/>
          <a:p>
            <a:fld id="{10E53872-BB67-4444-8954-E85AB7494518}" type="slidenum">
              <a:rPr lang="en-US" smtClean="0"/>
              <a:t>14</a:t>
            </a:fld>
            <a:endParaRPr lang="en-US"/>
          </a:p>
        </p:txBody>
      </p:sp>
    </p:spTree>
    <p:extLst>
      <p:ext uri="{BB962C8B-B14F-4D97-AF65-F5344CB8AC3E}">
        <p14:creationId xmlns:p14="http://schemas.microsoft.com/office/powerpoint/2010/main" val="7320971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Epic – Make our backyard a welcoming space.</a:t>
            </a:r>
          </a:p>
          <a:p>
            <a:r>
              <a:rPr lang="en-US" dirty="0"/>
              <a:t>Feature – Fix the fence</a:t>
            </a:r>
          </a:p>
          <a:p>
            <a:r>
              <a:rPr lang="en-US" dirty="0"/>
              <a:t>User Stories – </a:t>
            </a:r>
          </a:p>
          <a:p>
            <a:pPr marL="228600" indent="-228600">
              <a:buAutoNum type="arabicPeriod"/>
            </a:pPr>
            <a:r>
              <a:rPr lang="en-US" dirty="0"/>
              <a:t>Make sure the fence has a strong base, so that it does not fall in severe weather - 5</a:t>
            </a:r>
          </a:p>
          <a:p>
            <a:pPr marL="228600" indent="-228600">
              <a:buAutoNum type="arabicPeriod"/>
            </a:pPr>
            <a:r>
              <a:rPr lang="en-US" dirty="0"/>
              <a:t>Put up 7 fence panels, so that we can have privacy with our family and friends - 8</a:t>
            </a:r>
          </a:p>
          <a:p>
            <a:pPr marL="228600" indent="-228600">
              <a:buAutoNum type="arabicPeriod"/>
            </a:pPr>
            <a:r>
              <a:rPr lang="en-US" dirty="0"/>
              <a:t>Determine the type of fence panels we want, so that we have a consistent color pattern and architectural style. </a:t>
            </a:r>
            <a:r>
              <a:rPr lang="en-US"/>
              <a:t>- 3</a:t>
            </a:r>
            <a:endParaRPr lang="en-US" dirty="0"/>
          </a:p>
        </p:txBody>
      </p:sp>
      <p:sp>
        <p:nvSpPr>
          <p:cNvPr id="4" name="Slide Number Placeholder 3"/>
          <p:cNvSpPr>
            <a:spLocks noGrp="1"/>
          </p:cNvSpPr>
          <p:nvPr>
            <p:ph type="sldNum" sz="quarter" idx="5"/>
          </p:nvPr>
        </p:nvSpPr>
        <p:spPr/>
        <p:txBody>
          <a:bodyPr/>
          <a:lstStyle/>
          <a:p>
            <a:fld id="{10E53872-BB67-4444-8954-E85AB7494518}" type="slidenum">
              <a:rPr lang="en-US" smtClean="0"/>
              <a:t>15</a:t>
            </a:fld>
            <a:endParaRPr lang="en-US"/>
          </a:p>
        </p:txBody>
      </p:sp>
    </p:spTree>
    <p:extLst>
      <p:ext uri="{BB962C8B-B14F-4D97-AF65-F5344CB8AC3E}">
        <p14:creationId xmlns:p14="http://schemas.microsoft.com/office/powerpoint/2010/main" val="40525738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A6104239-5842-467B-A09D-4193CE28CF54}" type="datetime1">
              <a:rPr lang="en-US" smtClean="0">
                <a:solidFill>
                  <a:prstClr val="black"/>
                </a:solidFill>
              </a:rPr>
              <a:pPr/>
              <a:t>2/18/2021</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23</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190227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2/18/2021</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1588878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F96CE-3F63-4EAE-BDB5-F0DFE1DA0D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63111F-A54B-46DA-AB8E-C44F6E06D8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76627F7-F6C0-480E-97D7-8E3008A5774F}"/>
              </a:ext>
            </a:extLst>
          </p:cNvPr>
          <p:cNvSpPr>
            <a:spLocks noGrp="1"/>
          </p:cNvSpPr>
          <p:nvPr>
            <p:ph type="dt" sz="half" idx="10"/>
          </p:nvPr>
        </p:nvSpPr>
        <p:spPr/>
        <p:txBody>
          <a:bodyPr/>
          <a:lstStyle/>
          <a:p>
            <a:fld id="{7068D8B5-3639-4427-9504-94CFD7F886FF}" type="datetimeFigureOut">
              <a:rPr lang="en-US" smtClean="0"/>
              <a:t>2/18/2021</a:t>
            </a:fld>
            <a:endParaRPr lang="en-US"/>
          </a:p>
        </p:txBody>
      </p:sp>
      <p:sp>
        <p:nvSpPr>
          <p:cNvPr id="5" name="Footer Placeholder 4">
            <a:extLst>
              <a:ext uri="{FF2B5EF4-FFF2-40B4-BE49-F238E27FC236}">
                <a16:creationId xmlns:a16="http://schemas.microsoft.com/office/drawing/2014/main" id="{09F5025D-6053-4B17-AFF2-2BCAF6AE46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FEC596-27FA-4A04-B32B-5C287FC0E4F8}"/>
              </a:ext>
            </a:extLst>
          </p:cNvPr>
          <p:cNvSpPr>
            <a:spLocks noGrp="1"/>
          </p:cNvSpPr>
          <p:nvPr>
            <p:ph type="sldNum" sz="quarter" idx="12"/>
          </p:nvPr>
        </p:nvSpPr>
        <p:spPr/>
        <p:txBody>
          <a:bodyPr/>
          <a:lstStyle/>
          <a:p>
            <a:pPr defTabSz="457200" fontAlgn="base">
              <a:spcBef>
                <a:spcPct val="0"/>
              </a:spcBef>
              <a:spcAft>
                <a:spcPct val="0"/>
              </a:spcAft>
            </a:pPr>
            <a:fld id="{C61DD363-393F-A141-A95A-1E9BEBDB031D}" type="slidenum">
              <a:rPr lang="en-US" smtClean="0">
                <a:ea typeface="ＭＳ Ｐゴシック" charset="0"/>
              </a:rPr>
              <a:pPr defTabSz="457200" fontAlgn="base">
                <a:spcBef>
                  <a:spcPct val="0"/>
                </a:spcBef>
                <a:spcAft>
                  <a:spcPct val="0"/>
                </a:spcAft>
              </a:pPr>
              <a:t>‹#›</a:t>
            </a:fld>
            <a:endParaRPr lang="en-US">
              <a:ea typeface="ＭＳ Ｐゴシック" charset="0"/>
            </a:endParaRPr>
          </a:p>
        </p:txBody>
      </p:sp>
    </p:spTree>
    <p:extLst>
      <p:ext uri="{BB962C8B-B14F-4D97-AF65-F5344CB8AC3E}">
        <p14:creationId xmlns:p14="http://schemas.microsoft.com/office/powerpoint/2010/main" val="1015615600"/>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24EEE-205E-4A2D-AFE0-E063508878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BDA622-F79F-48E5-9CFA-67AA120D4D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9AA72C-6DE2-4E14-9035-A349C21960DA}"/>
              </a:ext>
            </a:extLst>
          </p:cNvPr>
          <p:cNvSpPr>
            <a:spLocks noGrp="1"/>
          </p:cNvSpPr>
          <p:nvPr>
            <p:ph type="dt" sz="half" idx="10"/>
          </p:nvPr>
        </p:nvSpPr>
        <p:spPr/>
        <p:txBody>
          <a:bodyPr/>
          <a:lstStyle/>
          <a:p>
            <a:fld id="{7068D8B5-3639-4427-9504-94CFD7F886FF}" type="datetimeFigureOut">
              <a:rPr lang="en-US" smtClean="0"/>
              <a:t>2/18/2021</a:t>
            </a:fld>
            <a:endParaRPr lang="en-US"/>
          </a:p>
        </p:txBody>
      </p:sp>
      <p:sp>
        <p:nvSpPr>
          <p:cNvPr id="5" name="Footer Placeholder 4">
            <a:extLst>
              <a:ext uri="{FF2B5EF4-FFF2-40B4-BE49-F238E27FC236}">
                <a16:creationId xmlns:a16="http://schemas.microsoft.com/office/drawing/2014/main" id="{33B1B44B-FDF8-4079-9F0A-2F07BCEBA6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4DD983-902A-4B00-AC13-DB8A36B2F020}"/>
              </a:ext>
            </a:extLst>
          </p:cNvPr>
          <p:cNvSpPr>
            <a:spLocks noGrp="1"/>
          </p:cNvSpPr>
          <p:nvPr>
            <p:ph type="sldNum" sz="quarter" idx="12"/>
          </p:nvPr>
        </p:nvSpPr>
        <p:spPr/>
        <p:txBody>
          <a:bodyPr/>
          <a:lstStyle/>
          <a:p>
            <a:pPr defTabSz="457200" fontAlgn="base">
              <a:spcBef>
                <a:spcPct val="0"/>
              </a:spcBef>
              <a:spcAft>
                <a:spcPct val="0"/>
              </a:spcAft>
            </a:pPr>
            <a:fld id="{C61DD363-393F-A141-A95A-1E9BEBDB031D}" type="slidenum">
              <a:rPr lang="en-US" smtClean="0">
                <a:ea typeface="ＭＳ Ｐゴシック" charset="0"/>
              </a:rPr>
              <a:pPr defTabSz="457200" fontAlgn="base">
                <a:spcBef>
                  <a:spcPct val="0"/>
                </a:spcBef>
                <a:spcAft>
                  <a:spcPct val="0"/>
                </a:spcAft>
              </a:pPr>
              <a:t>‹#›</a:t>
            </a:fld>
            <a:endParaRPr lang="en-US">
              <a:ea typeface="ＭＳ Ｐゴシック" charset="0"/>
            </a:endParaRPr>
          </a:p>
        </p:txBody>
      </p:sp>
    </p:spTree>
    <p:extLst>
      <p:ext uri="{BB962C8B-B14F-4D97-AF65-F5344CB8AC3E}">
        <p14:creationId xmlns:p14="http://schemas.microsoft.com/office/powerpoint/2010/main" val="328565447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1F4368-5C0A-404B-9812-B752D9323F8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88203B-6163-4604-A1BD-B4A941EFB6C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DF50E5-0A8A-4C49-A6FE-F59C05BF7FE0}"/>
              </a:ext>
            </a:extLst>
          </p:cNvPr>
          <p:cNvSpPr>
            <a:spLocks noGrp="1"/>
          </p:cNvSpPr>
          <p:nvPr>
            <p:ph type="dt" sz="half" idx="10"/>
          </p:nvPr>
        </p:nvSpPr>
        <p:spPr/>
        <p:txBody>
          <a:bodyPr/>
          <a:lstStyle/>
          <a:p>
            <a:fld id="{7068D8B5-3639-4427-9504-94CFD7F886FF}" type="datetimeFigureOut">
              <a:rPr lang="en-US" smtClean="0"/>
              <a:t>2/18/2021</a:t>
            </a:fld>
            <a:endParaRPr lang="en-US"/>
          </a:p>
        </p:txBody>
      </p:sp>
      <p:sp>
        <p:nvSpPr>
          <p:cNvPr id="5" name="Footer Placeholder 4">
            <a:extLst>
              <a:ext uri="{FF2B5EF4-FFF2-40B4-BE49-F238E27FC236}">
                <a16:creationId xmlns:a16="http://schemas.microsoft.com/office/drawing/2014/main" id="{1D51D821-8E15-418F-85BE-4DCC34123E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5F8B27-69EA-4723-B1A7-EB50D6A373CA}"/>
              </a:ext>
            </a:extLst>
          </p:cNvPr>
          <p:cNvSpPr>
            <a:spLocks noGrp="1"/>
          </p:cNvSpPr>
          <p:nvPr>
            <p:ph type="sldNum" sz="quarter" idx="12"/>
          </p:nvPr>
        </p:nvSpPr>
        <p:spPr/>
        <p:txBody>
          <a:bodyPr/>
          <a:lstStyle/>
          <a:p>
            <a:pPr defTabSz="457200" fontAlgn="base">
              <a:spcBef>
                <a:spcPct val="0"/>
              </a:spcBef>
              <a:spcAft>
                <a:spcPct val="0"/>
              </a:spcAft>
            </a:pPr>
            <a:fld id="{C61DD363-393F-A141-A95A-1E9BEBDB031D}" type="slidenum">
              <a:rPr lang="en-US" smtClean="0">
                <a:ea typeface="ＭＳ Ｐゴシック" charset="0"/>
              </a:rPr>
              <a:pPr defTabSz="457200" fontAlgn="base">
                <a:spcBef>
                  <a:spcPct val="0"/>
                </a:spcBef>
                <a:spcAft>
                  <a:spcPct val="0"/>
                </a:spcAft>
              </a:pPr>
              <a:t>‹#›</a:t>
            </a:fld>
            <a:endParaRPr lang="en-US">
              <a:ea typeface="ＭＳ Ｐゴシック" charset="0"/>
            </a:endParaRPr>
          </a:p>
        </p:txBody>
      </p:sp>
    </p:spTree>
    <p:extLst>
      <p:ext uri="{BB962C8B-B14F-4D97-AF65-F5344CB8AC3E}">
        <p14:creationId xmlns:p14="http://schemas.microsoft.com/office/powerpoint/2010/main" val="410354371"/>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a:t>Click to edit Master title style</a:t>
            </a:r>
          </a:p>
        </p:txBody>
      </p:sp>
    </p:spTree>
    <p:extLst>
      <p:ext uri="{BB962C8B-B14F-4D97-AF65-F5344CB8AC3E}">
        <p14:creationId xmlns:p14="http://schemas.microsoft.com/office/powerpoint/2010/main" val="55983515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Quote Layout_Accent Color 2">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6" y="2084176"/>
            <a:ext cx="9860672" cy="899665"/>
          </a:xfrm>
        </p:spPr>
        <p:txBody>
          <a:bodyPr/>
          <a:lstStyle>
            <a:lvl1pPr marL="276702" indent="-276702">
              <a:tabLst>
                <a:tab pos="276702" algn="l"/>
              </a:tabLst>
              <a:defRPr sz="5875" baseline="0">
                <a:solidFill>
                  <a:schemeClr val="tx1"/>
                </a:solidFill>
              </a:defRPr>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6"/>
            <a:ext cx="5378549" cy="1050216"/>
          </a:xfrm>
        </p:spPr>
        <p:txBody>
          <a:bodyPr/>
          <a:lstStyle>
            <a:lvl1pPr marL="0" indent="0">
              <a:spcBef>
                <a:spcPts val="0"/>
              </a:spcBef>
              <a:buNone/>
              <a:defRPr sz="3133"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1272628254"/>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22157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B630-B00F-4681-BB6F-CD605FAD44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24760A-F3BB-4C42-89CF-61D304753D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AAD4DD-13B4-47D4-8574-4F0E7B89C165}"/>
              </a:ext>
            </a:extLst>
          </p:cNvPr>
          <p:cNvSpPr>
            <a:spLocks noGrp="1"/>
          </p:cNvSpPr>
          <p:nvPr>
            <p:ph type="dt" sz="half" idx="10"/>
          </p:nvPr>
        </p:nvSpPr>
        <p:spPr/>
        <p:txBody>
          <a:bodyPr/>
          <a:lstStyle/>
          <a:p>
            <a:fld id="{7068D8B5-3639-4427-9504-94CFD7F886FF}" type="datetimeFigureOut">
              <a:rPr lang="en-US" smtClean="0"/>
              <a:t>2/18/2021</a:t>
            </a:fld>
            <a:endParaRPr lang="en-US"/>
          </a:p>
        </p:txBody>
      </p:sp>
      <p:sp>
        <p:nvSpPr>
          <p:cNvPr id="5" name="Footer Placeholder 4">
            <a:extLst>
              <a:ext uri="{FF2B5EF4-FFF2-40B4-BE49-F238E27FC236}">
                <a16:creationId xmlns:a16="http://schemas.microsoft.com/office/drawing/2014/main" id="{F0E9B35E-8172-4C46-B9AA-8F474C7EFB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B415AD-6BE8-4C96-9704-44F031EB2013}"/>
              </a:ext>
            </a:extLst>
          </p:cNvPr>
          <p:cNvSpPr>
            <a:spLocks noGrp="1"/>
          </p:cNvSpPr>
          <p:nvPr>
            <p:ph type="sldNum" sz="quarter" idx="12"/>
          </p:nvPr>
        </p:nvSpPr>
        <p:spPr/>
        <p:txBody>
          <a:bodyPr/>
          <a:lstStyle/>
          <a:p>
            <a:fld id="{5CBFEE96-7DEC-D34C-8385-F3F4068A87CD}" type="slidenum">
              <a:rPr lang="en-US" smtClean="0"/>
              <a:pPr/>
              <a:t>‹#›</a:t>
            </a:fld>
            <a:endParaRPr lang="en-US"/>
          </a:p>
        </p:txBody>
      </p:sp>
    </p:spTree>
    <p:extLst>
      <p:ext uri="{BB962C8B-B14F-4D97-AF65-F5344CB8AC3E}">
        <p14:creationId xmlns:p14="http://schemas.microsoft.com/office/powerpoint/2010/main" val="22758388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2AAC1-A6CE-48A6-84C0-54972BE3B9A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E7864CF-DDEB-4EE7-8E17-3CA71D8EBF9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41D6D0-AB41-4ADD-9C20-8E6BB731E20B}"/>
              </a:ext>
            </a:extLst>
          </p:cNvPr>
          <p:cNvSpPr>
            <a:spLocks noGrp="1"/>
          </p:cNvSpPr>
          <p:nvPr>
            <p:ph type="dt" sz="half" idx="10"/>
          </p:nvPr>
        </p:nvSpPr>
        <p:spPr/>
        <p:txBody>
          <a:bodyPr/>
          <a:lstStyle/>
          <a:p>
            <a:fld id="{7068D8B5-3639-4427-9504-94CFD7F886FF}" type="datetimeFigureOut">
              <a:rPr lang="en-US" smtClean="0"/>
              <a:t>2/18/2021</a:t>
            </a:fld>
            <a:endParaRPr lang="en-US"/>
          </a:p>
        </p:txBody>
      </p:sp>
      <p:sp>
        <p:nvSpPr>
          <p:cNvPr id="5" name="Footer Placeholder 4">
            <a:extLst>
              <a:ext uri="{FF2B5EF4-FFF2-40B4-BE49-F238E27FC236}">
                <a16:creationId xmlns:a16="http://schemas.microsoft.com/office/drawing/2014/main" id="{960E04E9-6D52-4721-9F08-6FD48920DE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5CD2FB-D59E-4523-B9E4-BCEF12981425}"/>
              </a:ext>
            </a:extLst>
          </p:cNvPr>
          <p:cNvSpPr>
            <a:spLocks noGrp="1"/>
          </p:cNvSpPr>
          <p:nvPr>
            <p:ph type="sldNum" sz="quarter" idx="12"/>
          </p:nvPr>
        </p:nvSpPr>
        <p:spPr/>
        <p:txBody>
          <a:bodyPr/>
          <a:lstStyle/>
          <a:p>
            <a:pPr defTabSz="457200" fontAlgn="base">
              <a:spcBef>
                <a:spcPct val="0"/>
              </a:spcBef>
              <a:spcAft>
                <a:spcPct val="0"/>
              </a:spcAft>
            </a:pPr>
            <a:fld id="{C61DD363-393F-A141-A95A-1E9BEBDB031D}" type="slidenum">
              <a:rPr lang="en-US" smtClean="0">
                <a:ea typeface="ＭＳ Ｐゴシック" charset="0"/>
              </a:rPr>
              <a:pPr defTabSz="457200" fontAlgn="base">
                <a:spcBef>
                  <a:spcPct val="0"/>
                </a:spcBef>
                <a:spcAft>
                  <a:spcPct val="0"/>
                </a:spcAft>
              </a:pPr>
              <a:t>‹#›</a:t>
            </a:fld>
            <a:endParaRPr lang="en-US">
              <a:ea typeface="ＭＳ Ｐゴシック" charset="0"/>
            </a:endParaRPr>
          </a:p>
        </p:txBody>
      </p:sp>
    </p:spTree>
    <p:extLst>
      <p:ext uri="{BB962C8B-B14F-4D97-AF65-F5344CB8AC3E}">
        <p14:creationId xmlns:p14="http://schemas.microsoft.com/office/powerpoint/2010/main" val="395695720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3B39A-37C0-4E9D-BA23-75A2023FD5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1E45BB-57D0-45B7-A4B0-26BBB5E438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3BD895F-92D4-438F-A122-BC95CA8E510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74BC76-1CE8-45B6-A79A-569F77F6CB3D}"/>
              </a:ext>
            </a:extLst>
          </p:cNvPr>
          <p:cNvSpPr>
            <a:spLocks noGrp="1"/>
          </p:cNvSpPr>
          <p:nvPr>
            <p:ph type="dt" sz="half" idx="10"/>
          </p:nvPr>
        </p:nvSpPr>
        <p:spPr/>
        <p:txBody>
          <a:bodyPr/>
          <a:lstStyle/>
          <a:p>
            <a:fld id="{7068D8B5-3639-4427-9504-94CFD7F886FF}" type="datetimeFigureOut">
              <a:rPr lang="en-US" smtClean="0"/>
              <a:t>2/18/2021</a:t>
            </a:fld>
            <a:endParaRPr lang="en-US"/>
          </a:p>
        </p:txBody>
      </p:sp>
      <p:sp>
        <p:nvSpPr>
          <p:cNvPr id="6" name="Footer Placeholder 5">
            <a:extLst>
              <a:ext uri="{FF2B5EF4-FFF2-40B4-BE49-F238E27FC236}">
                <a16:creationId xmlns:a16="http://schemas.microsoft.com/office/drawing/2014/main" id="{DC44EC88-3C2F-49C4-ACD5-CDBC65B001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722B8A-3314-4B27-817B-66AE099C37F4}"/>
              </a:ext>
            </a:extLst>
          </p:cNvPr>
          <p:cNvSpPr>
            <a:spLocks noGrp="1"/>
          </p:cNvSpPr>
          <p:nvPr>
            <p:ph type="sldNum" sz="quarter" idx="12"/>
          </p:nvPr>
        </p:nvSpPr>
        <p:spPr/>
        <p:txBody>
          <a:bodyPr/>
          <a:lstStyle/>
          <a:p>
            <a:pPr defTabSz="457200" fontAlgn="base">
              <a:spcBef>
                <a:spcPct val="0"/>
              </a:spcBef>
              <a:spcAft>
                <a:spcPct val="0"/>
              </a:spcAft>
            </a:pPr>
            <a:fld id="{C61DD363-393F-A141-A95A-1E9BEBDB031D}" type="slidenum">
              <a:rPr lang="en-US" smtClean="0">
                <a:ea typeface="ＭＳ Ｐゴシック" charset="0"/>
              </a:rPr>
              <a:pPr defTabSz="457200" fontAlgn="base">
                <a:spcBef>
                  <a:spcPct val="0"/>
                </a:spcBef>
                <a:spcAft>
                  <a:spcPct val="0"/>
                </a:spcAft>
              </a:pPr>
              <a:t>‹#›</a:t>
            </a:fld>
            <a:endParaRPr lang="en-US">
              <a:ea typeface="ＭＳ Ｐゴシック" charset="0"/>
            </a:endParaRPr>
          </a:p>
        </p:txBody>
      </p:sp>
    </p:spTree>
    <p:extLst>
      <p:ext uri="{BB962C8B-B14F-4D97-AF65-F5344CB8AC3E}">
        <p14:creationId xmlns:p14="http://schemas.microsoft.com/office/powerpoint/2010/main" val="301533790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114E2-420E-4CA0-AA73-B73EC752588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28929B7-9C00-4B89-A126-3F35659B9A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214E4B-7357-48F4-A8F3-641CAA0E23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80BB6E-B10A-4EC6-B23A-BB8DC4B65B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F987040-37DE-4127-AEDF-37E24D4133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94C6CE-DE94-464A-9C72-24E69F071879}"/>
              </a:ext>
            </a:extLst>
          </p:cNvPr>
          <p:cNvSpPr>
            <a:spLocks noGrp="1"/>
          </p:cNvSpPr>
          <p:nvPr>
            <p:ph type="dt" sz="half" idx="10"/>
          </p:nvPr>
        </p:nvSpPr>
        <p:spPr/>
        <p:txBody>
          <a:bodyPr/>
          <a:lstStyle/>
          <a:p>
            <a:fld id="{7068D8B5-3639-4427-9504-94CFD7F886FF}" type="datetimeFigureOut">
              <a:rPr lang="en-US" smtClean="0"/>
              <a:t>2/18/2021</a:t>
            </a:fld>
            <a:endParaRPr lang="en-US"/>
          </a:p>
        </p:txBody>
      </p:sp>
      <p:sp>
        <p:nvSpPr>
          <p:cNvPr id="8" name="Footer Placeholder 7">
            <a:extLst>
              <a:ext uri="{FF2B5EF4-FFF2-40B4-BE49-F238E27FC236}">
                <a16:creationId xmlns:a16="http://schemas.microsoft.com/office/drawing/2014/main" id="{63445A8F-9ED2-4A81-9543-EBE6E2C0BB6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0549B2-6642-49BB-8206-4CA719C29B1F}"/>
              </a:ext>
            </a:extLst>
          </p:cNvPr>
          <p:cNvSpPr>
            <a:spLocks noGrp="1"/>
          </p:cNvSpPr>
          <p:nvPr>
            <p:ph type="sldNum" sz="quarter" idx="12"/>
          </p:nvPr>
        </p:nvSpPr>
        <p:spPr/>
        <p:txBody>
          <a:bodyPr/>
          <a:lstStyle/>
          <a:p>
            <a:pPr defTabSz="457200" fontAlgn="base">
              <a:spcBef>
                <a:spcPct val="0"/>
              </a:spcBef>
              <a:spcAft>
                <a:spcPct val="0"/>
              </a:spcAft>
            </a:pPr>
            <a:fld id="{C61DD363-393F-A141-A95A-1E9BEBDB031D}" type="slidenum">
              <a:rPr lang="en-US" smtClean="0">
                <a:ea typeface="ＭＳ Ｐゴシック" charset="0"/>
              </a:rPr>
              <a:pPr defTabSz="457200" fontAlgn="base">
                <a:spcBef>
                  <a:spcPct val="0"/>
                </a:spcBef>
                <a:spcAft>
                  <a:spcPct val="0"/>
                </a:spcAft>
              </a:pPr>
              <a:t>‹#›</a:t>
            </a:fld>
            <a:endParaRPr lang="en-US">
              <a:ea typeface="ＭＳ Ｐゴシック" charset="0"/>
            </a:endParaRPr>
          </a:p>
        </p:txBody>
      </p:sp>
    </p:spTree>
    <p:extLst>
      <p:ext uri="{BB962C8B-B14F-4D97-AF65-F5344CB8AC3E}">
        <p14:creationId xmlns:p14="http://schemas.microsoft.com/office/powerpoint/2010/main" val="134152342"/>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D698F-0E24-46A7-9A8D-22894753F1E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87BB59C-BC0A-461E-9956-F360E3A5D998}"/>
              </a:ext>
            </a:extLst>
          </p:cNvPr>
          <p:cNvSpPr>
            <a:spLocks noGrp="1"/>
          </p:cNvSpPr>
          <p:nvPr>
            <p:ph type="dt" sz="half" idx="10"/>
          </p:nvPr>
        </p:nvSpPr>
        <p:spPr/>
        <p:txBody>
          <a:bodyPr/>
          <a:lstStyle/>
          <a:p>
            <a:fld id="{7068D8B5-3639-4427-9504-94CFD7F886FF}" type="datetimeFigureOut">
              <a:rPr lang="en-US" smtClean="0"/>
              <a:t>2/18/2021</a:t>
            </a:fld>
            <a:endParaRPr lang="en-US"/>
          </a:p>
        </p:txBody>
      </p:sp>
      <p:sp>
        <p:nvSpPr>
          <p:cNvPr id="4" name="Footer Placeholder 3">
            <a:extLst>
              <a:ext uri="{FF2B5EF4-FFF2-40B4-BE49-F238E27FC236}">
                <a16:creationId xmlns:a16="http://schemas.microsoft.com/office/drawing/2014/main" id="{4FDD465E-5882-465B-AC79-AFCDF6BA419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5DEEB00-AA88-4CB2-8CB7-B40A0E78807C}"/>
              </a:ext>
            </a:extLst>
          </p:cNvPr>
          <p:cNvSpPr>
            <a:spLocks noGrp="1"/>
          </p:cNvSpPr>
          <p:nvPr>
            <p:ph type="sldNum" sz="quarter" idx="12"/>
          </p:nvPr>
        </p:nvSpPr>
        <p:spPr/>
        <p:txBody>
          <a:bodyPr/>
          <a:lstStyle/>
          <a:p>
            <a:fld id="{B7AA2EE4-1C58-4EB9-9B3E-AF57D92D8DAE}" type="slidenum">
              <a:rPr lang="en-US" smtClean="0"/>
              <a:t>‹#›</a:t>
            </a:fld>
            <a:endParaRPr lang="en-US"/>
          </a:p>
        </p:txBody>
      </p:sp>
    </p:spTree>
    <p:extLst>
      <p:ext uri="{BB962C8B-B14F-4D97-AF65-F5344CB8AC3E}">
        <p14:creationId xmlns:p14="http://schemas.microsoft.com/office/powerpoint/2010/main" val="252901451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5B396C-FD4D-4CAA-ABB9-1CE9E84A119C}"/>
              </a:ext>
            </a:extLst>
          </p:cNvPr>
          <p:cNvSpPr>
            <a:spLocks noGrp="1"/>
          </p:cNvSpPr>
          <p:nvPr>
            <p:ph type="dt" sz="half" idx="10"/>
          </p:nvPr>
        </p:nvSpPr>
        <p:spPr/>
        <p:txBody>
          <a:bodyPr/>
          <a:lstStyle/>
          <a:p>
            <a:fld id="{7068D8B5-3639-4427-9504-94CFD7F886FF}" type="datetimeFigureOut">
              <a:rPr lang="en-US" smtClean="0"/>
              <a:t>2/18/2021</a:t>
            </a:fld>
            <a:endParaRPr lang="en-US"/>
          </a:p>
        </p:txBody>
      </p:sp>
      <p:sp>
        <p:nvSpPr>
          <p:cNvPr id="3" name="Footer Placeholder 2">
            <a:extLst>
              <a:ext uri="{FF2B5EF4-FFF2-40B4-BE49-F238E27FC236}">
                <a16:creationId xmlns:a16="http://schemas.microsoft.com/office/drawing/2014/main" id="{0DA41EB8-5368-4FF4-9EE2-B8377376ECE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F6A16F5-2921-4E46-8D6C-6F964D76E255}"/>
              </a:ext>
            </a:extLst>
          </p:cNvPr>
          <p:cNvSpPr>
            <a:spLocks noGrp="1"/>
          </p:cNvSpPr>
          <p:nvPr>
            <p:ph type="sldNum" sz="quarter" idx="12"/>
          </p:nvPr>
        </p:nvSpPr>
        <p:spPr/>
        <p:txBody>
          <a:bodyPr/>
          <a:lstStyle/>
          <a:p>
            <a:fld id="{B7AA2EE4-1C58-4EB9-9B3E-AF57D92D8DAE}" type="slidenum">
              <a:rPr lang="en-US" smtClean="0"/>
              <a:t>‹#›</a:t>
            </a:fld>
            <a:endParaRPr lang="en-US"/>
          </a:p>
        </p:txBody>
      </p:sp>
    </p:spTree>
    <p:extLst>
      <p:ext uri="{BB962C8B-B14F-4D97-AF65-F5344CB8AC3E}">
        <p14:creationId xmlns:p14="http://schemas.microsoft.com/office/powerpoint/2010/main" val="295838198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C510F-AE32-44ED-AF05-D35E545A0D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2F7385-9656-47D9-A620-93308E238A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4D88AA3-1910-484F-ADEF-EBA84628D8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BA205D-0DDC-4F93-8691-EFAD9FC43135}"/>
              </a:ext>
            </a:extLst>
          </p:cNvPr>
          <p:cNvSpPr>
            <a:spLocks noGrp="1"/>
          </p:cNvSpPr>
          <p:nvPr>
            <p:ph type="dt" sz="half" idx="10"/>
          </p:nvPr>
        </p:nvSpPr>
        <p:spPr/>
        <p:txBody>
          <a:bodyPr/>
          <a:lstStyle/>
          <a:p>
            <a:fld id="{7068D8B5-3639-4427-9504-94CFD7F886FF}" type="datetimeFigureOut">
              <a:rPr lang="en-US" smtClean="0"/>
              <a:t>2/18/2021</a:t>
            </a:fld>
            <a:endParaRPr lang="en-US"/>
          </a:p>
        </p:txBody>
      </p:sp>
      <p:sp>
        <p:nvSpPr>
          <p:cNvPr id="6" name="Footer Placeholder 5">
            <a:extLst>
              <a:ext uri="{FF2B5EF4-FFF2-40B4-BE49-F238E27FC236}">
                <a16:creationId xmlns:a16="http://schemas.microsoft.com/office/drawing/2014/main" id="{5CAFCFF9-06C9-4D88-BBA7-1B74DC7350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1AB744-7163-4CE8-A3D8-03E3EAB9BAE9}"/>
              </a:ext>
            </a:extLst>
          </p:cNvPr>
          <p:cNvSpPr>
            <a:spLocks noGrp="1"/>
          </p:cNvSpPr>
          <p:nvPr>
            <p:ph type="sldNum" sz="quarter" idx="12"/>
          </p:nvPr>
        </p:nvSpPr>
        <p:spPr/>
        <p:txBody>
          <a:bodyPr/>
          <a:lstStyle/>
          <a:p>
            <a:pPr defTabSz="457200" fontAlgn="base">
              <a:spcBef>
                <a:spcPct val="0"/>
              </a:spcBef>
              <a:spcAft>
                <a:spcPct val="0"/>
              </a:spcAft>
            </a:pPr>
            <a:fld id="{C61DD363-393F-A141-A95A-1E9BEBDB031D}" type="slidenum">
              <a:rPr lang="en-US" smtClean="0">
                <a:ea typeface="ＭＳ Ｐゴシック" charset="0"/>
              </a:rPr>
              <a:pPr defTabSz="457200" fontAlgn="base">
                <a:spcBef>
                  <a:spcPct val="0"/>
                </a:spcBef>
                <a:spcAft>
                  <a:spcPct val="0"/>
                </a:spcAft>
              </a:pPr>
              <a:t>‹#›</a:t>
            </a:fld>
            <a:endParaRPr lang="en-US">
              <a:ea typeface="ＭＳ Ｐゴシック" charset="0"/>
            </a:endParaRPr>
          </a:p>
        </p:txBody>
      </p:sp>
    </p:spTree>
    <p:extLst>
      <p:ext uri="{BB962C8B-B14F-4D97-AF65-F5344CB8AC3E}">
        <p14:creationId xmlns:p14="http://schemas.microsoft.com/office/powerpoint/2010/main" val="1464819360"/>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FB168-5CF8-4CE7-B5E7-CDA89AEFB9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C36843-9ED7-48F8-980A-1414ADC569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2DF2DCF-B4FD-4B57-964E-721C129987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41932A-47A2-4D05-A122-23128B07A20E}"/>
              </a:ext>
            </a:extLst>
          </p:cNvPr>
          <p:cNvSpPr>
            <a:spLocks noGrp="1"/>
          </p:cNvSpPr>
          <p:nvPr>
            <p:ph type="dt" sz="half" idx="10"/>
          </p:nvPr>
        </p:nvSpPr>
        <p:spPr/>
        <p:txBody>
          <a:bodyPr/>
          <a:lstStyle/>
          <a:p>
            <a:fld id="{7068D8B5-3639-4427-9504-94CFD7F886FF}" type="datetimeFigureOut">
              <a:rPr lang="en-US" smtClean="0"/>
              <a:t>2/18/2021</a:t>
            </a:fld>
            <a:endParaRPr lang="en-US"/>
          </a:p>
        </p:txBody>
      </p:sp>
      <p:sp>
        <p:nvSpPr>
          <p:cNvPr id="6" name="Footer Placeholder 5">
            <a:extLst>
              <a:ext uri="{FF2B5EF4-FFF2-40B4-BE49-F238E27FC236}">
                <a16:creationId xmlns:a16="http://schemas.microsoft.com/office/drawing/2014/main" id="{1F7EE166-ABAE-45CC-9967-F1576F108F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7D40D4-598A-4CFA-A4BF-579F7324DEB5}"/>
              </a:ext>
            </a:extLst>
          </p:cNvPr>
          <p:cNvSpPr>
            <a:spLocks noGrp="1"/>
          </p:cNvSpPr>
          <p:nvPr>
            <p:ph type="sldNum" sz="quarter" idx="12"/>
          </p:nvPr>
        </p:nvSpPr>
        <p:spPr/>
        <p:txBody>
          <a:bodyPr/>
          <a:lstStyle/>
          <a:p>
            <a:pPr defTabSz="457200" fontAlgn="base">
              <a:spcBef>
                <a:spcPct val="0"/>
              </a:spcBef>
              <a:spcAft>
                <a:spcPct val="0"/>
              </a:spcAft>
            </a:pPr>
            <a:fld id="{C61DD363-393F-A141-A95A-1E9BEBDB031D}" type="slidenum">
              <a:rPr lang="en-US" smtClean="0">
                <a:ea typeface="ＭＳ Ｐゴシック" charset="0"/>
              </a:rPr>
              <a:pPr defTabSz="457200" fontAlgn="base">
                <a:spcBef>
                  <a:spcPct val="0"/>
                </a:spcBef>
                <a:spcAft>
                  <a:spcPct val="0"/>
                </a:spcAft>
              </a:pPr>
              <a:t>‹#›</a:t>
            </a:fld>
            <a:endParaRPr lang="en-US">
              <a:ea typeface="ＭＳ Ｐゴシック" charset="0"/>
            </a:endParaRPr>
          </a:p>
        </p:txBody>
      </p:sp>
    </p:spTree>
    <p:extLst>
      <p:ext uri="{BB962C8B-B14F-4D97-AF65-F5344CB8AC3E}">
        <p14:creationId xmlns:p14="http://schemas.microsoft.com/office/powerpoint/2010/main" val="2434573380"/>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8C7340-5854-4BA4-A0C2-A9F71376BF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158F558-C9D1-46AB-84C4-497323ADF0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A782AC-EFEF-4372-BF1F-1697A05084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68D8B5-3639-4427-9504-94CFD7F886FF}" type="datetimeFigureOut">
              <a:rPr lang="en-US" smtClean="0"/>
              <a:t>2/18/2021</a:t>
            </a:fld>
            <a:endParaRPr lang="en-US"/>
          </a:p>
        </p:txBody>
      </p:sp>
      <p:sp>
        <p:nvSpPr>
          <p:cNvPr id="5" name="Footer Placeholder 4">
            <a:extLst>
              <a:ext uri="{FF2B5EF4-FFF2-40B4-BE49-F238E27FC236}">
                <a16:creationId xmlns:a16="http://schemas.microsoft.com/office/drawing/2014/main" id="{B68F9FF8-D74E-4ABD-ABB5-4AE6D92724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9D99EC5-0401-4293-AF4C-087089ABA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fontAlgn="base">
              <a:spcBef>
                <a:spcPct val="0"/>
              </a:spcBef>
              <a:spcAft>
                <a:spcPct val="0"/>
              </a:spcAft>
            </a:pPr>
            <a:fld id="{C61DD363-393F-A141-A95A-1E9BEBDB031D}" type="slidenum">
              <a:rPr lang="en-US" smtClean="0">
                <a:ea typeface="ＭＳ Ｐゴシック" charset="0"/>
              </a:rPr>
              <a:pPr defTabSz="457200" fontAlgn="base">
                <a:spcBef>
                  <a:spcPct val="0"/>
                </a:spcBef>
                <a:spcAft>
                  <a:spcPct val="0"/>
                </a:spcAft>
              </a:pPr>
              <a:t>‹#›</a:t>
            </a:fld>
            <a:endParaRPr lang="en-US">
              <a:ea typeface="ＭＳ Ｐゴシック" charset="0"/>
            </a:endParaRPr>
          </a:p>
        </p:txBody>
      </p:sp>
    </p:spTree>
    <p:extLst>
      <p:ext uri="{BB962C8B-B14F-4D97-AF65-F5344CB8AC3E}">
        <p14:creationId xmlns:p14="http://schemas.microsoft.com/office/powerpoint/2010/main" val="1072969368"/>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63" r:id="rId12"/>
    <p:sldLayoutId id="2147483664" r:id="rId13"/>
    <p:sldLayoutId id="2147483665"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8" Type="http://schemas.openxmlformats.org/officeDocument/2006/relationships/image" Target="../media/image18.jpg"/><Relationship Id="rId13" Type="http://schemas.openxmlformats.org/officeDocument/2006/relationships/hyperlink" Target="https://flickr.com/photos/jonner/487461265" TargetMode="External"/><Relationship Id="rId3" Type="http://schemas.openxmlformats.org/officeDocument/2006/relationships/image" Target="../media/image3.jpeg"/><Relationship Id="rId7" Type="http://schemas.openxmlformats.org/officeDocument/2006/relationships/hyperlink" Target="https://pixabay.com/en/chihuahua-dog-animal-pet-grass-524460/" TargetMode="External"/><Relationship Id="rId12" Type="http://schemas.openxmlformats.org/officeDocument/2006/relationships/image" Target="../media/image20.jp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7.jpg"/><Relationship Id="rId11" Type="http://schemas.openxmlformats.org/officeDocument/2006/relationships/hyperlink" Target="https://commons.wikimedia.org/wiki/File:Parson-of-Pirates-Bela.jpg" TargetMode="External"/><Relationship Id="rId5" Type="http://schemas.openxmlformats.org/officeDocument/2006/relationships/hyperlink" Target="http://misgalgasyoy.blogspot.com/2013/11/beau-y-theo-no-puede-haber-dos-seres.html" TargetMode="External"/><Relationship Id="rId10" Type="http://schemas.openxmlformats.org/officeDocument/2006/relationships/image" Target="../media/image19.jpg"/><Relationship Id="rId4" Type="http://schemas.openxmlformats.org/officeDocument/2006/relationships/image" Target="../media/image16.jpg"/><Relationship Id="rId9" Type="http://schemas.openxmlformats.org/officeDocument/2006/relationships/hyperlink" Target="http://en.m.wikipedia.org/wiki/golden_retriever" TargetMode="External"/><Relationship Id="rId14" Type="http://schemas.openxmlformats.org/officeDocument/2006/relationships/image" Target="../media/image21.jpeg"/></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2.emf"/></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2.emf"/></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E7252FA-36C2-4DC2-8090-C7971DD7B98D}"/>
              </a:ext>
            </a:extLst>
          </p:cNvPr>
          <p:cNvSpPr/>
          <p:nvPr/>
        </p:nvSpPr>
        <p:spPr>
          <a:xfrm>
            <a:off x="-294968" y="0"/>
            <a:ext cx="7601861" cy="6858000"/>
          </a:xfrm>
          <a:prstGeom prst="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9" name="Picture 48"/>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2399276" y="4227962"/>
            <a:ext cx="2140301" cy="1854098"/>
          </a:xfrm>
          <a:prstGeom prst="rect">
            <a:avLst/>
          </a:prstGeom>
        </p:spPr>
      </p:pic>
      <p:pic>
        <p:nvPicPr>
          <p:cNvPr id="48" name="Picture 47"/>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2399276" y="588904"/>
            <a:ext cx="2140301" cy="1854098"/>
          </a:xfrm>
          <a:prstGeom prst="rect">
            <a:avLst/>
          </a:prstGeom>
        </p:spPr>
      </p:pic>
      <p:pic>
        <p:nvPicPr>
          <p:cNvPr id="28" name="Picture 27"/>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817910" y="5131525"/>
            <a:ext cx="2116260" cy="1833272"/>
          </a:xfrm>
          <a:prstGeom prst="rect">
            <a:avLst/>
          </a:prstGeom>
        </p:spPr>
      </p:pic>
      <p:pic>
        <p:nvPicPr>
          <p:cNvPr id="29" name="Picture 28"/>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830295" y="-279477"/>
            <a:ext cx="2101809" cy="1820754"/>
          </a:xfrm>
          <a:prstGeom prst="rect">
            <a:avLst/>
          </a:prstGeom>
        </p:spPr>
      </p:pic>
      <p:pic>
        <p:nvPicPr>
          <p:cNvPr id="31" name="Picture 30"/>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3968018" y="1496001"/>
            <a:ext cx="2140301" cy="1854098"/>
          </a:xfrm>
          <a:prstGeom prst="rect">
            <a:avLst/>
          </a:prstGeom>
        </p:spPr>
      </p:pic>
      <p:pic>
        <p:nvPicPr>
          <p:cNvPr id="32" name="Picture 31"/>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3968018" y="3331538"/>
            <a:ext cx="2140301" cy="1854098"/>
          </a:xfrm>
          <a:prstGeom prst="rect">
            <a:avLst/>
          </a:prstGeom>
        </p:spPr>
      </p:pic>
      <p:pic>
        <p:nvPicPr>
          <p:cNvPr id="34" name="Picture 33"/>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8184" y="610977"/>
            <a:ext cx="2101809" cy="1820754"/>
          </a:xfrm>
          <a:prstGeom prst="rect">
            <a:avLst/>
          </a:prstGeom>
        </p:spPr>
      </p:pic>
      <p:pic>
        <p:nvPicPr>
          <p:cNvPr id="35" name="Picture 34"/>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8183" y="-1181872"/>
            <a:ext cx="2101809" cy="1820754"/>
          </a:xfrm>
          <a:prstGeom prst="rect">
            <a:avLst/>
          </a:prstGeom>
        </p:spPr>
      </p:pic>
      <p:pic>
        <p:nvPicPr>
          <p:cNvPr id="36" name="Picture 35"/>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2125" y="4240033"/>
            <a:ext cx="2101809" cy="1820754"/>
          </a:xfrm>
          <a:prstGeom prst="rect">
            <a:avLst/>
          </a:prstGeom>
        </p:spPr>
      </p:pic>
      <p:pic>
        <p:nvPicPr>
          <p:cNvPr id="37" name="Picture 36"/>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2125" y="2417952"/>
            <a:ext cx="2101809" cy="1830166"/>
          </a:xfrm>
          <a:prstGeom prst="rect">
            <a:avLst/>
          </a:prstGeom>
        </p:spPr>
      </p:pic>
      <p:pic>
        <p:nvPicPr>
          <p:cNvPr id="39" name="Picture 38"/>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405718" y="2411980"/>
            <a:ext cx="2114661" cy="1828662"/>
          </a:xfrm>
          <a:prstGeom prst="rect">
            <a:avLst/>
          </a:prstGeom>
        </p:spPr>
      </p:pic>
      <p:pic>
        <p:nvPicPr>
          <p:cNvPr id="42" name="Picture 41"/>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30339" y="3326551"/>
            <a:ext cx="2114661" cy="1828662"/>
          </a:xfrm>
          <a:prstGeom prst="rect">
            <a:avLst/>
          </a:prstGeom>
        </p:spPr>
      </p:pic>
      <p:pic>
        <p:nvPicPr>
          <p:cNvPr id="45" name="Picture 4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23663" y="1521182"/>
            <a:ext cx="2114661" cy="1828662"/>
          </a:xfrm>
          <a:prstGeom prst="rect">
            <a:avLst/>
          </a:prstGeom>
        </p:spPr>
      </p:pic>
      <p:pic>
        <p:nvPicPr>
          <p:cNvPr id="47" name="Picture 46"/>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4123" y="6038149"/>
            <a:ext cx="2101809" cy="1820754"/>
          </a:xfrm>
          <a:prstGeom prst="rect">
            <a:avLst/>
          </a:prstGeom>
        </p:spPr>
      </p:pic>
      <p:pic>
        <p:nvPicPr>
          <p:cNvPr id="56" name="Picture 55"/>
          <p:cNvPicPr>
            <a:picLocks noChangeAspect="1"/>
          </p:cNvPicPr>
          <p:nvPr/>
        </p:nvPicPr>
        <p:blipFill>
          <a:blip r:embed="rId3" cstate="email">
            <a:duotone>
              <a:schemeClr val="accent1">
                <a:shade val="45000"/>
                <a:satMod val="135000"/>
              </a:schemeClr>
              <a:prstClr val="white"/>
            </a:duotone>
            <a:lum bright="20000" contrast="40000"/>
            <a:extLst>
              <a:ext uri="{28A0092B-C50C-407E-A947-70E740481C1C}">
                <a14:useLocalDpi xmlns:a14="http://schemas.microsoft.com/office/drawing/2010/main"/>
              </a:ext>
            </a:extLst>
          </a:blip>
          <a:stretch>
            <a:fillRect/>
          </a:stretch>
        </p:blipFill>
        <p:spPr>
          <a:xfrm>
            <a:off x="3976285" y="1484033"/>
            <a:ext cx="2140301" cy="1854098"/>
          </a:xfrm>
          <a:prstGeom prst="rect">
            <a:avLst/>
          </a:prstGeom>
        </p:spPr>
      </p:pic>
      <p:sp>
        <p:nvSpPr>
          <p:cNvPr id="30" name="Rectangle 29"/>
          <p:cNvSpPr/>
          <p:nvPr/>
        </p:nvSpPr>
        <p:spPr bwMode="auto">
          <a:xfrm rot="18900000">
            <a:off x="6766730" y="2796136"/>
            <a:ext cx="1138819" cy="113881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81" tIns="143265" rIns="179081" bIns="143265" numCol="1" spcCol="0" rtlCol="0" fromWordArt="0" anchor="t" anchorCtr="0" forceAA="0" compatLnSpc="1">
            <a:prstTxWarp prst="textNoShape">
              <a:avLst/>
            </a:prstTxWarp>
            <a:noAutofit/>
          </a:bodyPr>
          <a:lstStyle/>
          <a:p>
            <a:pPr marL="0" marR="0" lvl="0" indent="0" algn="ctr" defTabSz="913097" rtl="0" eaLnBrk="1" fontAlgn="base" latinLnBrk="0" hangingPunct="1">
              <a:lnSpc>
                <a:spcPct val="90000"/>
              </a:lnSpc>
              <a:spcBef>
                <a:spcPct val="0"/>
              </a:spcBef>
              <a:spcAft>
                <a:spcPct val="0"/>
              </a:spcAft>
              <a:buClrTx/>
              <a:buSzTx/>
              <a:buFontTx/>
              <a:buNone/>
              <a:tabLst/>
              <a:defRPr/>
            </a:pPr>
            <a:endParaRPr kumimoji="0" lang="en-US" sz="2350"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
        <p:nvSpPr>
          <p:cNvPr id="50" name="TextBox 49"/>
          <p:cNvSpPr txBox="1"/>
          <p:nvPr/>
        </p:nvSpPr>
        <p:spPr>
          <a:xfrm>
            <a:off x="7306892" y="504074"/>
            <a:ext cx="4628627" cy="5259920"/>
          </a:xfrm>
          <a:prstGeom prst="rect">
            <a:avLst/>
          </a:prstGeom>
          <a:noFill/>
        </p:spPr>
        <p:txBody>
          <a:bodyPr wrap="square" lIns="179081" tIns="143265" rIns="179081" bIns="143265" rtlCol="0">
            <a:spAutoFit/>
          </a:bodyPr>
          <a:lstStyle/>
          <a:p>
            <a:pPr marL="0" marR="0" lvl="0" indent="0" algn="ctr" defTabSz="912998" rtl="0" eaLnBrk="0" fontAlgn="base" latinLnBrk="0" hangingPunct="0">
              <a:lnSpc>
                <a:spcPct val="90000"/>
              </a:lnSpc>
              <a:spcBef>
                <a:spcPct val="0"/>
              </a:spcBef>
              <a:spcAft>
                <a:spcPts val="587"/>
              </a:spcAft>
              <a:buClrTx/>
              <a:buSzTx/>
              <a:buFontTx/>
              <a:buNone/>
              <a:tabLst/>
              <a:defRPr/>
            </a:pPr>
            <a:r>
              <a:rPr kumimoji="0" lang="en-US" sz="4000" b="0" i="0" u="none" strike="noStrike" kern="1200" cap="none" spc="-137" normalizeH="0" baseline="0" noProof="0" dirty="0">
                <a:ln>
                  <a:noFill/>
                </a:ln>
                <a:solidFill>
                  <a:srgbClr val="0078D6"/>
                </a:solidFill>
                <a:effectLst/>
                <a:uLnTx/>
                <a:uFillTx/>
                <a:latin typeface="Segoe UI Semibold"/>
                <a:ea typeface="+mn-ea"/>
                <a:cs typeface="Segoe UI Semibold"/>
              </a:rPr>
              <a:t> </a:t>
            </a:r>
            <a:r>
              <a:rPr kumimoji="0" lang="en-US" sz="4000" b="0" i="0" u="none" strike="noStrike" kern="1200" cap="none" spc="-137" normalizeH="0" baseline="0" noProof="0" dirty="0">
                <a:ln>
                  <a:noFill/>
                </a:ln>
                <a:solidFill>
                  <a:srgbClr val="0078D6"/>
                </a:solidFill>
                <a:effectLst/>
                <a:uLnTx/>
                <a:uFillTx/>
                <a:latin typeface="Segoe UI Semibold"/>
                <a:ea typeface="MS PGothic" panose="020B0600070205080204" pitchFamily="34" charset="-128"/>
                <a:cs typeface="Segoe UI Semibold"/>
              </a:rPr>
              <a:t>Azure DevOps   </a:t>
            </a:r>
          </a:p>
          <a:p>
            <a:pPr marL="0" marR="0" lvl="0" indent="0" algn="ctr" defTabSz="912998" rtl="0" eaLnBrk="0" fontAlgn="base" latinLnBrk="0" hangingPunct="0">
              <a:lnSpc>
                <a:spcPct val="90000"/>
              </a:lnSpc>
              <a:spcBef>
                <a:spcPct val="0"/>
              </a:spcBef>
              <a:spcAft>
                <a:spcPts val="587"/>
              </a:spcAft>
              <a:buClrTx/>
              <a:buSzTx/>
              <a:buFontTx/>
              <a:buNone/>
              <a:tabLst/>
              <a:defRPr/>
            </a:pPr>
            <a:r>
              <a:rPr kumimoji="0" lang="en-US" sz="4000" b="0" i="0" u="none" strike="noStrike" kern="1200" cap="none" spc="-137" normalizeH="0" baseline="0" noProof="0" dirty="0">
                <a:ln>
                  <a:noFill/>
                </a:ln>
                <a:solidFill>
                  <a:srgbClr val="0078D6"/>
                </a:solidFill>
                <a:effectLst/>
                <a:uLnTx/>
                <a:uFillTx/>
                <a:latin typeface="Segoe UI Semibold"/>
                <a:ea typeface="MS PGothic" panose="020B0600070205080204" pitchFamily="34" charset="-128"/>
                <a:cs typeface="Segoe UI Semibold"/>
              </a:rPr>
              <a:t>    Training</a:t>
            </a:r>
            <a:endParaRPr kumimoji="0" lang="en-US" sz="3917" b="0" i="0" u="none" strike="noStrike" kern="1200" cap="none" spc="0" normalizeH="0" baseline="0" noProof="0" dirty="0">
              <a:ln>
                <a:noFill/>
              </a:ln>
              <a:solidFill>
                <a:prstClr val="black">
                  <a:lumMod val="50000"/>
                </a:prstClr>
              </a:solidFill>
              <a:effectLst/>
              <a:uLnTx/>
              <a:uFillTx/>
              <a:latin typeface="Segoe UI Light"/>
              <a:ea typeface="MS PGothic" panose="020B0600070205080204" pitchFamily="34" charset="-128"/>
              <a:cs typeface="+mn-cs"/>
            </a:endParaRPr>
          </a:p>
          <a:p>
            <a:pPr marL="0" marR="0" lvl="0" indent="0" algn="l" defTabSz="912998" rtl="0" eaLnBrk="0" fontAlgn="base" latinLnBrk="0" hangingPunct="0">
              <a:lnSpc>
                <a:spcPct val="90000"/>
              </a:lnSpc>
              <a:spcBef>
                <a:spcPct val="0"/>
              </a:spcBef>
              <a:spcAft>
                <a:spcPts val="587"/>
              </a:spcAft>
              <a:buClrTx/>
              <a:buSzTx/>
              <a:buFontTx/>
              <a:buNone/>
              <a:tabLst/>
              <a:defRPr/>
            </a:pPr>
            <a:endParaRPr kumimoji="0" lang="en-US" sz="4000" b="0" i="0" u="none" strike="noStrike" kern="1200" cap="none" spc="-137" normalizeH="0" baseline="0" noProof="0" dirty="0">
              <a:ln>
                <a:noFill/>
              </a:ln>
              <a:solidFill>
                <a:srgbClr val="0078D6"/>
              </a:solidFill>
              <a:effectLst/>
              <a:uLnTx/>
              <a:uFillTx/>
              <a:latin typeface="Segoe UI Semibold"/>
              <a:ea typeface="MS PGothic" panose="020B0600070205080204" pitchFamily="34" charset="-128"/>
              <a:cs typeface="Segoe UI Semibold"/>
            </a:endParaRPr>
          </a:p>
          <a:p>
            <a:pPr marL="0" marR="0" lvl="0" indent="0" algn="l" defTabSz="912998" rtl="0" eaLnBrk="0" fontAlgn="base" latinLnBrk="0" hangingPunct="0">
              <a:lnSpc>
                <a:spcPct val="90000"/>
              </a:lnSpc>
              <a:spcBef>
                <a:spcPct val="0"/>
              </a:spcBef>
              <a:spcAft>
                <a:spcPts val="587"/>
              </a:spcAft>
              <a:buClrTx/>
              <a:buSzTx/>
              <a:buFontTx/>
              <a:buNone/>
              <a:tabLst/>
              <a:defRPr/>
            </a:pPr>
            <a:endParaRPr kumimoji="0" lang="en-US" sz="4000" b="0" i="0" u="none" strike="noStrike" kern="1200" cap="none" spc="-137" normalizeH="0" baseline="0" noProof="0" dirty="0">
              <a:ln>
                <a:noFill/>
              </a:ln>
              <a:solidFill>
                <a:srgbClr val="0078D6"/>
              </a:solidFill>
              <a:effectLst/>
              <a:uLnTx/>
              <a:uFillTx/>
              <a:latin typeface="Segoe UI Semibold"/>
              <a:ea typeface="MS PGothic" panose="020B0600070205080204" pitchFamily="34" charset="-128"/>
              <a:cs typeface="Segoe UI Semibold"/>
            </a:endParaRPr>
          </a:p>
          <a:p>
            <a:pPr marL="0" marR="0" lvl="0" indent="0" algn="l" defTabSz="912998" rtl="0" eaLnBrk="0" fontAlgn="base" latinLnBrk="0" hangingPunct="0">
              <a:lnSpc>
                <a:spcPct val="90000"/>
              </a:lnSpc>
              <a:spcBef>
                <a:spcPct val="0"/>
              </a:spcBef>
              <a:spcAft>
                <a:spcPts val="587"/>
              </a:spcAft>
              <a:buClrTx/>
              <a:buSzTx/>
              <a:buFontTx/>
              <a:buNone/>
              <a:tabLst/>
              <a:defRPr/>
            </a:pPr>
            <a:endParaRPr kumimoji="0" lang="en-US" sz="4000" b="0" i="0" u="none" strike="noStrike" kern="1200" cap="none" spc="-137" normalizeH="0" baseline="0" noProof="0" dirty="0">
              <a:ln>
                <a:noFill/>
              </a:ln>
              <a:solidFill>
                <a:srgbClr val="0078D6"/>
              </a:solidFill>
              <a:effectLst/>
              <a:uLnTx/>
              <a:uFillTx/>
              <a:latin typeface="Segoe UI Semibold"/>
              <a:ea typeface="MS PGothic" panose="020B0600070205080204" pitchFamily="34" charset="-128"/>
              <a:cs typeface="Segoe UI Semibold"/>
            </a:endParaRPr>
          </a:p>
          <a:p>
            <a:pPr marL="0" marR="0" lvl="0" indent="0" algn="l" defTabSz="912998" rtl="0" eaLnBrk="0" fontAlgn="base" latinLnBrk="0" hangingPunct="0">
              <a:lnSpc>
                <a:spcPct val="90000"/>
              </a:lnSpc>
              <a:spcBef>
                <a:spcPct val="0"/>
              </a:spcBef>
              <a:spcAft>
                <a:spcPts val="587"/>
              </a:spcAft>
              <a:buClrTx/>
              <a:buSzTx/>
              <a:buFontTx/>
              <a:buNone/>
              <a:tabLst/>
              <a:defRPr/>
            </a:pPr>
            <a:endParaRPr kumimoji="0" lang="en-US" sz="4000" b="0" i="0" u="none" strike="noStrike" kern="1200" cap="none" spc="-137" normalizeH="0" baseline="0" noProof="0" dirty="0">
              <a:ln>
                <a:noFill/>
              </a:ln>
              <a:solidFill>
                <a:srgbClr val="0078D6"/>
              </a:solidFill>
              <a:effectLst/>
              <a:uLnTx/>
              <a:uFillTx/>
              <a:latin typeface="Segoe UI Semibold"/>
              <a:ea typeface="MS PGothic" panose="020B0600070205080204" pitchFamily="34" charset="-128"/>
              <a:cs typeface="Segoe UI Semibold"/>
            </a:endParaRPr>
          </a:p>
          <a:p>
            <a:pPr marL="0" marR="0" lvl="0" indent="0" algn="l" defTabSz="912998" rtl="0" eaLnBrk="0" fontAlgn="base" latinLnBrk="0" hangingPunct="0">
              <a:lnSpc>
                <a:spcPct val="90000"/>
              </a:lnSpc>
              <a:spcBef>
                <a:spcPct val="0"/>
              </a:spcBef>
              <a:spcAft>
                <a:spcPts val="587"/>
              </a:spcAft>
              <a:buClrTx/>
              <a:buSzTx/>
              <a:buFontTx/>
              <a:buNone/>
              <a:tabLst/>
              <a:defRPr/>
            </a:pPr>
            <a:endParaRPr kumimoji="0" lang="en-US" sz="4000" b="0" i="0" u="none" strike="noStrike" kern="1200" cap="none" spc="-137" normalizeH="0" baseline="0" noProof="0" dirty="0">
              <a:ln>
                <a:noFill/>
              </a:ln>
              <a:solidFill>
                <a:srgbClr val="0078D6"/>
              </a:solidFill>
              <a:effectLst/>
              <a:uLnTx/>
              <a:uFillTx/>
              <a:latin typeface="Segoe UI Semibold"/>
              <a:ea typeface="MS PGothic" panose="020B0600070205080204" pitchFamily="34" charset="-128"/>
              <a:cs typeface="Segoe UI Semibold"/>
            </a:endParaRPr>
          </a:p>
          <a:p>
            <a:pPr marL="0" marR="0" lvl="0" indent="0" algn="l" defTabSz="912998" rtl="0" eaLnBrk="0" fontAlgn="base" latinLnBrk="0" hangingPunct="0">
              <a:lnSpc>
                <a:spcPct val="90000"/>
              </a:lnSpc>
              <a:spcBef>
                <a:spcPct val="0"/>
              </a:spcBef>
              <a:spcAft>
                <a:spcPts val="587"/>
              </a:spcAft>
              <a:buClrTx/>
              <a:buSzTx/>
              <a:buFontTx/>
              <a:buNone/>
              <a:tabLst/>
              <a:defRPr/>
            </a:pPr>
            <a:endParaRPr kumimoji="0" lang="en-US" sz="4000" b="0" i="0" u="none" strike="noStrike" kern="1200" cap="none" spc="-137" normalizeH="0" baseline="0" noProof="0" dirty="0">
              <a:ln>
                <a:noFill/>
              </a:ln>
              <a:solidFill>
                <a:srgbClr val="0078D6"/>
              </a:solidFill>
              <a:effectLst/>
              <a:uLnTx/>
              <a:uFillTx/>
              <a:latin typeface="Segoe UI Semibold"/>
              <a:ea typeface="MS PGothic" panose="020B0600070205080204" pitchFamily="34" charset="-128"/>
              <a:cs typeface="Segoe UI Semibold"/>
            </a:endParaRPr>
          </a:p>
        </p:txBody>
      </p:sp>
      <p:sp>
        <p:nvSpPr>
          <p:cNvPr id="33" name="Rectangle 32"/>
          <p:cNvSpPr/>
          <p:nvPr/>
        </p:nvSpPr>
        <p:spPr bwMode="auto">
          <a:xfrm>
            <a:off x="7306893" y="2560278"/>
            <a:ext cx="4885106" cy="161053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81" tIns="143265" rIns="179081" bIns="143265" numCol="1" spcCol="0" rtlCol="0" fromWordArt="0" anchor="t" anchorCtr="0" forceAA="0" compatLnSpc="1">
            <a:prstTxWarp prst="textNoShape">
              <a:avLst/>
            </a:prstTxWarp>
            <a:noAutofit/>
          </a:bodyPr>
          <a:lstStyle/>
          <a:p>
            <a:pPr marL="0" marR="0" lvl="0" indent="0" algn="ctr" defTabSz="913097" rtl="0" eaLnBrk="1" fontAlgn="base" latinLnBrk="0" hangingPunct="1">
              <a:lnSpc>
                <a:spcPct val="90000"/>
              </a:lnSpc>
              <a:spcBef>
                <a:spcPct val="0"/>
              </a:spcBef>
              <a:spcAft>
                <a:spcPct val="0"/>
              </a:spcAft>
              <a:buClrTx/>
              <a:buSzTx/>
              <a:buFontTx/>
              <a:buNone/>
              <a:tabLst/>
              <a:defRPr/>
            </a:pPr>
            <a:endParaRPr kumimoji="0" lang="en-US" sz="2350" b="0" i="0" u="none" strike="noStrike" kern="1200" cap="none" spc="0" normalizeH="0" baseline="0" noProof="0" dirty="0" err="1">
              <a:ln>
                <a:noFill/>
              </a:ln>
              <a:gradFill>
                <a:gsLst>
                  <a:gs pos="0">
                    <a:srgbClr val="FFFFFF"/>
                  </a:gs>
                  <a:gs pos="100000">
                    <a:srgbClr val="FFFFFF"/>
                  </a:gs>
                </a:gsLst>
                <a:lin ang="5400000" scaled="0"/>
              </a:gradFill>
              <a:effectLst/>
              <a:uLnTx/>
              <a:uFillTx/>
              <a:latin typeface="Calibri" panose="020F0502020204030204"/>
              <a:ea typeface="Segoe UI" pitchFamily="34" charset="0"/>
              <a:cs typeface="Segoe UI" pitchFamily="34" charset="0"/>
            </a:endParaRPr>
          </a:p>
        </p:txBody>
      </p:sp>
    </p:spTree>
    <p:extLst>
      <p:ext uri="{BB962C8B-B14F-4D97-AF65-F5344CB8AC3E}">
        <p14:creationId xmlns:p14="http://schemas.microsoft.com/office/powerpoint/2010/main" val="11464490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250"/>
                                        <p:tgtEl>
                                          <p:spTgt spid="34"/>
                                        </p:tgtEl>
                                      </p:cBhvr>
                                    </p:animEffect>
                                  </p:childTnLst>
                                </p:cTn>
                              </p:par>
                              <p:par>
                                <p:cTn id="11" presetID="10" presetClass="entr" presetSubtype="0" fill="hold" nodeType="withEffect">
                                  <p:stCondLst>
                                    <p:cond delay="10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250"/>
                                        <p:tgtEl>
                                          <p:spTgt spid="31"/>
                                        </p:tgtEl>
                                      </p:cBhvr>
                                    </p:animEffect>
                                  </p:childTnLst>
                                </p:cTn>
                              </p:par>
                              <p:par>
                                <p:cTn id="14" presetID="10" presetClass="entr" presetSubtype="0" fill="hold" nodeType="withEffect">
                                  <p:stCondLst>
                                    <p:cond delay="15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250"/>
                                        <p:tgtEl>
                                          <p:spTgt spid="37"/>
                                        </p:tgtEl>
                                      </p:cBhvr>
                                    </p:animEffect>
                                  </p:childTnLst>
                                </p:cTn>
                              </p:par>
                              <p:par>
                                <p:cTn id="17" presetID="10" presetClass="entr" presetSubtype="0" fill="hold" nodeType="withEffect">
                                  <p:stCondLst>
                                    <p:cond delay="20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250"/>
                                        <p:tgtEl>
                                          <p:spTgt spid="36"/>
                                        </p:tgtEl>
                                      </p:cBhvr>
                                    </p:animEffect>
                                  </p:childTnLst>
                                </p:cTn>
                              </p:par>
                              <p:par>
                                <p:cTn id="20" presetID="10" presetClass="entr" presetSubtype="0" fill="hold" nodeType="withEffect">
                                  <p:stCondLst>
                                    <p:cond delay="25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250"/>
                                        <p:tgtEl>
                                          <p:spTgt spid="32"/>
                                        </p:tgtEl>
                                      </p:cBhvr>
                                    </p:animEffect>
                                  </p:childTnLst>
                                </p:cTn>
                              </p:par>
                              <p:par>
                                <p:cTn id="23" presetID="10" presetClass="entr" presetSubtype="0" fill="hold" nodeType="withEffect">
                                  <p:stCondLst>
                                    <p:cond delay="30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250"/>
                                        <p:tgtEl>
                                          <p:spTgt spid="28"/>
                                        </p:tgtEl>
                                      </p:cBhvr>
                                    </p:animEffect>
                                  </p:childTnLst>
                                </p:cTn>
                              </p:par>
                              <p:par>
                                <p:cTn id="26" presetID="10" presetClass="entr" presetSubtype="0" fill="hold" nodeType="withEffect">
                                  <p:stCondLst>
                                    <p:cond delay="35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250"/>
                                        <p:tgtEl>
                                          <p:spTgt spid="29"/>
                                        </p:tgtEl>
                                      </p:cBhvr>
                                    </p:animEffect>
                                  </p:childTnLst>
                                </p:cTn>
                              </p:par>
                              <p:par>
                                <p:cTn id="29" presetID="10" presetClass="entr" presetSubtype="0" fill="hold" nodeType="withEffect">
                                  <p:stCondLst>
                                    <p:cond delay="40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250"/>
                                        <p:tgtEl>
                                          <p:spTgt spid="35"/>
                                        </p:tgtEl>
                                      </p:cBhvr>
                                    </p:animEffect>
                                  </p:childTnLst>
                                </p:cTn>
                              </p:par>
                              <p:par>
                                <p:cTn id="32" presetID="10" presetClass="entr" presetSubtype="0" fill="hold" nodeType="withEffect">
                                  <p:stCondLst>
                                    <p:cond delay="450"/>
                                  </p:stCondLst>
                                  <p:childTnLst>
                                    <p:set>
                                      <p:cBhvr>
                                        <p:cTn id="33" dur="1" fill="hold">
                                          <p:stCondLst>
                                            <p:cond delay="0"/>
                                          </p:stCondLst>
                                        </p:cTn>
                                        <p:tgtEl>
                                          <p:spTgt spid="47"/>
                                        </p:tgtEl>
                                        <p:attrNameLst>
                                          <p:attrName>style.visibility</p:attrName>
                                        </p:attrNameLst>
                                      </p:cBhvr>
                                      <p:to>
                                        <p:strVal val="visible"/>
                                      </p:to>
                                    </p:set>
                                    <p:animEffect transition="in" filter="fade">
                                      <p:cBhvr>
                                        <p:cTn id="34" dur="250"/>
                                        <p:tgtEl>
                                          <p:spTgt spid="47"/>
                                        </p:tgtEl>
                                      </p:cBhvr>
                                    </p:animEffect>
                                  </p:childTnLst>
                                </p:cTn>
                              </p:par>
                              <p:par>
                                <p:cTn id="35" presetID="10" presetClass="entr" presetSubtype="0" fill="hold" nodeType="withEffect">
                                  <p:stCondLst>
                                    <p:cond delay="500"/>
                                  </p:stCondLst>
                                  <p:childTnLst>
                                    <p:set>
                                      <p:cBhvr>
                                        <p:cTn id="36" dur="1" fill="hold">
                                          <p:stCondLst>
                                            <p:cond delay="0"/>
                                          </p:stCondLst>
                                        </p:cTn>
                                        <p:tgtEl>
                                          <p:spTgt spid="48"/>
                                        </p:tgtEl>
                                        <p:attrNameLst>
                                          <p:attrName>style.visibility</p:attrName>
                                        </p:attrNameLst>
                                      </p:cBhvr>
                                      <p:to>
                                        <p:strVal val="visible"/>
                                      </p:to>
                                    </p:set>
                                    <p:animEffect transition="in" filter="fade">
                                      <p:cBhvr>
                                        <p:cTn id="37" dur="250"/>
                                        <p:tgtEl>
                                          <p:spTgt spid="48"/>
                                        </p:tgtEl>
                                      </p:cBhvr>
                                    </p:animEffect>
                                  </p:childTnLst>
                                </p:cTn>
                              </p:par>
                            </p:childTnLst>
                          </p:cTn>
                        </p:par>
                        <p:par>
                          <p:cTn id="38" fill="hold">
                            <p:stCondLst>
                              <p:cond delay="750"/>
                            </p:stCondLst>
                            <p:childTnLst>
                              <p:par>
                                <p:cTn id="39" presetID="10" presetClass="entr" presetSubtype="0" fill="hold" grpId="0" nodeType="afterEffect">
                                  <p:stCondLst>
                                    <p:cond delay="0"/>
                                  </p:stCondLst>
                                  <p:childTnLst>
                                    <p:set>
                                      <p:cBhvr>
                                        <p:cTn id="40" dur="1" fill="hold">
                                          <p:stCondLst>
                                            <p:cond delay="0"/>
                                          </p:stCondLst>
                                        </p:cTn>
                                        <p:tgtEl>
                                          <p:spTgt spid="50"/>
                                        </p:tgtEl>
                                        <p:attrNameLst>
                                          <p:attrName>style.visibility</p:attrName>
                                        </p:attrNameLst>
                                      </p:cBhvr>
                                      <p:to>
                                        <p:strVal val="visible"/>
                                      </p:to>
                                    </p:set>
                                    <p:animEffect transition="in" filter="fade">
                                      <p:cBhvr>
                                        <p:cTn id="41" dur="25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8BDB93-59B4-4300-BBFD-850F772EFB6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049077" y="2884192"/>
            <a:ext cx="6897067" cy="3262624"/>
          </a:xfrm>
          <a:prstGeom prst="rect">
            <a:avLst/>
          </a:prstGeom>
        </p:spPr>
      </p:pic>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What are Work Items?</a:t>
            </a:r>
            <a:endParaRPr lang="en-US" dirty="0"/>
          </a:p>
        </p:txBody>
      </p:sp>
      <p:sp>
        <p:nvSpPr>
          <p:cNvPr id="3" name="TextBox 2">
            <a:extLst>
              <a:ext uri="{FF2B5EF4-FFF2-40B4-BE49-F238E27FC236}">
                <a16:creationId xmlns:a16="http://schemas.microsoft.com/office/drawing/2014/main" id="{BBB08C42-9DF1-40C3-9D4D-D9F30E7A9A42}"/>
              </a:ext>
            </a:extLst>
          </p:cNvPr>
          <p:cNvSpPr txBox="1"/>
          <p:nvPr/>
        </p:nvSpPr>
        <p:spPr>
          <a:xfrm>
            <a:off x="715617" y="1510748"/>
            <a:ext cx="10243931" cy="3416320"/>
          </a:xfrm>
          <a:prstGeom prst="rect">
            <a:avLst/>
          </a:prstGeom>
          <a:noFill/>
        </p:spPr>
        <p:txBody>
          <a:bodyPr wrap="square" rtlCol="0">
            <a:spAutoFit/>
          </a:bodyPr>
          <a:lstStyle/>
          <a:p>
            <a:r>
              <a:rPr lang="en-US" sz="2400" spc="-137" dirty="0">
                <a:solidFill>
                  <a:srgbClr val="0078D6"/>
                </a:solidFill>
                <a:latin typeface="Segoe UI Semibold"/>
                <a:cs typeface="Segoe UI Semibold"/>
              </a:rPr>
              <a:t>Work items are the foundation for all tracking, monitoring and reporting of value  that flows through the system.</a:t>
            </a:r>
          </a:p>
          <a:p>
            <a:endParaRPr lang="en-US" sz="2400" spc="-137" dirty="0">
              <a:solidFill>
                <a:srgbClr val="0078D6"/>
              </a:solidFill>
              <a:latin typeface="Segoe UI Semibold"/>
              <a:cs typeface="Segoe UI Semibold"/>
            </a:endParaRPr>
          </a:p>
          <a:p>
            <a:r>
              <a:rPr lang="en-US" sz="2400" spc="-137" dirty="0">
                <a:solidFill>
                  <a:srgbClr val="0078D6"/>
                </a:solidFill>
                <a:latin typeface="Segoe UI Semibold"/>
                <a:cs typeface="Segoe UI Semibold"/>
              </a:rPr>
              <a:t>Work Item Types:</a:t>
            </a:r>
          </a:p>
          <a:p>
            <a:endParaRPr lang="en-US" sz="2400" spc="-137" dirty="0">
              <a:solidFill>
                <a:srgbClr val="0078D6"/>
              </a:solidFill>
              <a:latin typeface="Segoe UI Semibold"/>
              <a:cs typeface="Segoe UI Semibold"/>
            </a:endParaRPr>
          </a:p>
          <a:p>
            <a:pPr marL="285750" indent="-285750">
              <a:buFont typeface="Arial" panose="020B0604020202020204" pitchFamily="34" charset="0"/>
              <a:buChar char="•"/>
            </a:pPr>
            <a:r>
              <a:rPr lang="en-US" sz="2400" spc="-137" dirty="0">
                <a:solidFill>
                  <a:srgbClr val="0070C0"/>
                </a:solidFill>
                <a:latin typeface="Segoe UI Semibold"/>
                <a:cs typeface="Segoe UI Semibold"/>
              </a:rPr>
              <a:t>Epic</a:t>
            </a:r>
          </a:p>
          <a:p>
            <a:pPr marL="285750" indent="-285750">
              <a:buFont typeface="Arial" panose="020B0604020202020204" pitchFamily="34" charset="0"/>
              <a:buChar char="•"/>
            </a:pPr>
            <a:r>
              <a:rPr lang="en-US" sz="2400" spc="-137" dirty="0">
                <a:solidFill>
                  <a:srgbClr val="0078D6"/>
                </a:solidFill>
                <a:latin typeface="Segoe UI Semibold"/>
                <a:cs typeface="Segoe UI Semibold"/>
              </a:rPr>
              <a:t>Feature</a:t>
            </a:r>
          </a:p>
          <a:p>
            <a:pPr marL="285750" indent="-285750">
              <a:buFont typeface="Arial" panose="020B0604020202020204" pitchFamily="34" charset="0"/>
              <a:buChar char="•"/>
            </a:pPr>
            <a:r>
              <a:rPr lang="en-US" sz="2400" spc="-137" dirty="0">
                <a:solidFill>
                  <a:srgbClr val="0078D6"/>
                </a:solidFill>
                <a:latin typeface="Segoe UI Semibold"/>
                <a:cs typeface="Segoe UI Semibold"/>
              </a:rPr>
              <a:t>User Story</a:t>
            </a:r>
          </a:p>
          <a:p>
            <a:pPr marL="285750" indent="-285750">
              <a:buFont typeface="Arial" panose="020B0604020202020204" pitchFamily="34" charset="0"/>
              <a:buChar char="•"/>
            </a:pPr>
            <a:r>
              <a:rPr lang="en-US" sz="2400" spc="-137" dirty="0">
                <a:solidFill>
                  <a:srgbClr val="0078D6"/>
                </a:solidFill>
                <a:latin typeface="Segoe UI Semibold"/>
                <a:cs typeface="Segoe UI Semibold"/>
              </a:rPr>
              <a:t>Task</a:t>
            </a:r>
            <a:endParaRPr lang="en-US" sz="2400" dirty="0"/>
          </a:p>
        </p:txBody>
      </p:sp>
    </p:spTree>
    <p:extLst>
      <p:ext uri="{BB962C8B-B14F-4D97-AF65-F5344CB8AC3E}">
        <p14:creationId xmlns:p14="http://schemas.microsoft.com/office/powerpoint/2010/main" val="14856727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a:extLst>
              <a:ext uri="{FF2B5EF4-FFF2-40B4-BE49-F238E27FC236}">
                <a16:creationId xmlns:a16="http://schemas.microsoft.com/office/drawing/2014/main" id="{05C9813A-5D7F-420D-A4D2-3821E634036D}"/>
              </a:ext>
            </a:extLst>
          </p:cNvPr>
          <p:cNvGrpSpPr/>
          <p:nvPr/>
        </p:nvGrpSpPr>
        <p:grpSpPr>
          <a:xfrm flipH="1">
            <a:off x="9070130" y="2125663"/>
            <a:ext cx="2728261" cy="1816480"/>
            <a:chOff x="7486866" y="-976052"/>
            <a:chExt cx="3310497" cy="2204133"/>
          </a:xfrm>
          <a:solidFill>
            <a:schemeClr val="bg1">
              <a:lumMod val="85000"/>
            </a:schemeClr>
          </a:solidFill>
        </p:grpSpPr>
        <p:sp>
          <p:nvSpPr>
            <p:cNvPr id="80" name="Freeform 7">
              <a:extLst>
                <a:ext uri="{FF2B5EF4-FFF2-40B4-BE49-F238E27FC236}">
                  <a16:creationId xmlns:a16="http://schemas.microsoft.com/office/drawing/2014/main" id="{62145F03-413A-4C87-A749-C2D44C82A526}"/>
                </a:ext>
              </a:extLst>
            </p:cNvPr>
            <p:cNvSpPr>
              <a:spLocks/>
            </p:cNvSpPr>
            <p:nvPr/>
          </p:nvSpPr>
          <p:spPr bwMode="auto">
            <a:xfrm>
              <a:off x="8539522" y="-976052"/>
              <a:ext cx="2257841" cy="1484460"/>
            </a:xfrm>
            <a:custGeom>
              <a:avLst/>
              <a:gdLst>
                <a:gd name="T0" fmla="*/ 206 w 245"/>
                <a:gd name="T1" fmla="*/ 71 h 161"/>
                <a:gd name="T2" fmla="*/ 206 w 245"/>
                <a:gd name="T3" fmla="*/ 67 h 161"/>
                <a:gd name="T4" fmla="*/ 139 w 245"/>
                <a:gd name="T5" fmla="*/ 0 h 161"/>
                <a:gd name="T6" fmla="*/ 82 w 245"/>
                <a:gd name="T7" fmla="*/ 30 h 161"/>
                <a:gd name="T8" fmla="*/ 64 w 245"/>
                <a:gd name="T9" fmla="*/ 25 h 161"/>
                <a:gd name="T10" fmla="*/ 42 w 245"/>
                <a:gd name="T11" fmla="*/ 32 h 161"/>
                <a:gd name="T12" fmla="*/ 25 w 245"/>
                <a:gd name="T13" fmla="*/ 63 h 161"/>
                <a:gd name="T14" fmla="*/ 0 w 245"/>
                <a:gd name="T15" fmla="*/ 108 h 161"/>
                <a:gd name="T16" fmla="*/ 48 w 245"/>
                <a:gd name="T17" fmla="*/ 161 h 161"/>
                <a:gd name="T18" fmla="*/ 54 w 245"/>
                <a:gd name="T19" fmla="*/ 161 h 161"/>
                <a:gd name="T20" fmla="*/ 59 w 245"/>
                <a:gd name="T21" fmla="*/ 161 h 161"/>
                <a:gd name="T22" fmla="*/ 169 w 245"/>
                <a:gd name="T23" fmla="*/ 161 h 161"/>
                <a:gd name="T24" fmla="*/ 171 w 245"/>
                <a:gd name="T25" fmla="*/ 161 h 161"/>
                <a:gd name="T26" fmla="*/ 174 w 245"/>
                <a:gd name="T27" fmla="*/ 161 h 161"/>
                <a:gd name="T28" fmla="*/ 182 w 245"/>
                <a:gd name="T29" fmla="*/ 161 h 161"/>
                <a:gd name="T30" fmla="*/ 200 w 245"/>
                <a:gd name="T31" fmla="*/ 161 h 161"/>
                <a:gd name="T32" fmla="*/ 245 w 245"/>
                <a:gd name="T33" fmla="*/ 116 h 161"/>
                <a:gd name="T34" fmla="*/ 206 w 245"/>
                <a:gd name="T35" fmla="*/ 7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 h="161">
                  <a:moveTo>
                    <a:pt x="206" y="71"/>
                  </a:moveTo>
                  <a:cubicBezTo>
                    <a:pt x="206" y="70"/>
                    <a:pt x="206" y="68"/>
                    <a:pt x="206" y="67"/>
                  </a:cubicBezTo>
                  <a:cubicBezTo>
                    <a:pt x="206" y="30"/>
                    <a:pt x="176" y="0"/>
                    <a:pt x="139" y="0"/>
                  </a:cubicBezTo>
                  <a:cubicBezTo>
                    <a:pt x="115" y="0"/>
                    <a:pt x="95" y="12"/>
                    <a:pt x="82" y="30"/>
                  </a:cubicBezTo>
                  <a:cubicBezTo>
                    <a:pt x="77" y="27"/>
                    <a:pt x="71" y="25"/>
                    <a:pt x="64" y="25"/>
                  </a:cubicBezTo>
                  <a:cubicBezTo>
                    <a:pt x="56" y="25"/>
                    <a:pt x="48" y="28"/>
                    <a:pt x="42" y="32"/>
                  </a:cubicBezTo>
                  <a:cubicBezTo>
                    <a:pt x="32" y="39"/>
                    <a:pt x="25" y="50"/>
                    <a:pt x="25" y="63"/>
                  </a:cubicBezTo>
                  <a:cubicBezTo>
                    <a:pt x="10" y="73"/>
                    <a:pt x="0" y="90"/>
                    <a:pt x="0" y="108"/>
                  </a:cubicBezTo>
                  <a:cubicBezTo>
                    <a:pt x="0" y="135"/>
                    <a:pt x="21" y="158"/>
                    <a:pt x="48" y="161"/>
                  </a:cubicBezTo>
                  <a:cubicBezTo>
                    <a:pt x="50" y="161"/>
                    <a:pt x="52" y="161"/>
                    <a:pt x="54" y="161"/>
                  </a:cubicBezTo>
                  <a:cubicBezTo>
                    <a:pt x="55" y="161"/>
                    <a:pt x="57" y="161"/>
                    <a:pt x="59" y="161"/>
                  </a:cubicBezTo>
                  <a:cubicBezTo>
                    <a:pt x="84" y="161"/>
                    <a:pt x="142" y="161"/>
                    <a:pt x="169" y="161"/>
                  </a:cubicBezTo>
                  <a:cubicBezTo>
                    <a:pt x="170" y="161"/>
                    <a:pt x="171" y="161"/>
                    <a:pt x="171" y="161"/>
                  </a:cubicBezTo>
                  <a:cubicBezTo>
                    <a:pt x="174" y="161"/>
                    <a:pt x="174" y="161"/>
                    <a:pt x="174" y="161"/>
                  </a:cubicBezTo>
                  <a:cubicBezTo>
                    <a:pt x="176" y="161"/>
                    <a:pt x="180" y="161"/>
                    <a:pt x="182" y="161"/>
                  </a:cubicBezTo>
                  <a:cubicBezTo>
                    <a:pt x="200" y="161"/>
                    <a:pt x="200" y="161"/>
                    <a:pt x="200" y="161"/>
                  </a:cubicBezTo>
                  <a:cubicBezTo>
                    <a:pt x="225" y="161"/>
                    <a:pt x="245" y="140"/>
                    <a:pt x="245" y="116"/>
                  </a:cubicBezTo>
                  <a:cubicBezTo>
                    <a:pt x="245" y="93"/>
                    <a:pt x="228" y="74"/>
                    <a:pt x="206"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1" name="Freeform 8">
              <a:extLst>
                <a:ext uri="{FF2B5EF4-FFF2-40B4-BE49-F238E27FC236}">
                  <a16:creationId xmlns:a16="http://schemas.microsoft.com/office/drawing/2014/main" id="{E0A14338-3B54-4EC8-8453-1163EBE9F7A8}"/>
                </a:ext>
              </a:extLst>
            </p:cNvPr>
            <p:cNvSpPr>
              <a:spLocks/>
            </p:cNvSpPr>
            <p:nvPr/>
          </p:nvSpPr>
          <p:spPr bwMode="auto">
            <a:xfrm>
              <a:off x="7607169" y="-495912"/>
              <a:ext cx="812049" cy="524181"/>
            </a:xfrm>
            <a:custGeom>
              <a:avLst/>
              <a:gdLst>
                <a:gd name="T0" fmla="*/ 74 w 88"/>
                <a:gd name="T1" fmla="*/ 25 h 57"/>
                <a:gd name="T2" fmla="*/ 74 w 88"/>
                <a:gd name="T3" fmla="*/ 24 h 57"/>
                <a:gd name="T4" fmla="*/ 50 w 88"/>
                <a:gd name="T5" fmla="*/ 0 h 57"/>
                <a:gd name="T6" fmla="*/ 29 w 88"/>
                <a:gd name="T7" fmla="*/ 10 h 57"/>
                <a:gd name="T8" fmla="*/ 23 w 88"/>
                <a:gd name="T9" fmla="*/ 9 h 57"/>
                <a:gd name="T10" fmla="*/ 15 w 88"/>
                <a:gd name="T11" fmla="*/ 11 h 57"/>
                <a:gd name="T12" fmla="*/ 9 w 88"/>
                <a:gd name="T13" fmla="*/ 22 h 57"/>
                <a:gd name="T14" fmla="*/ 0 w 88"/>
                <a:gd name="T15" fmla="*/ 38 h 57"/>
                <a:gd name="T16" fmla="*/ 17 w 88"/>
                <a:gd name="T17" fmla="*/ 57 h 57"/>
                <a:gd name="T18" fmla="*/ 19 w 88"/>
                <a:gd name="T19" fmla="*/ 57 h 57"/>
                <a:gd name="T20" fmla="*/ 21 w 88"/>
                <a:gd name="T21" fmla="*/ 57 h 57"/>
                <a:gd name="T22" fmla="*/ 61 w 88"/>
                <a:gd name="T23" fmla="*/ 57 h 57"/>
                <a:gd name="T24" fmla="*/ 61 w 88"/>
                <a:gd name="T25" fmla="*/ 57 h 57"/>
                <a:gd name="T26" fmla="*/ 62 w 88"/>
                <a:gd name="T27" fmla="*/ 57 h 57"/>
                <a:gd name="T28" fmla="*/ 65 w 88"/>
                <a:gd name="T29" fmla="*/ 57 h 57"/>
                <a:gd name="T30" fmla="*/ 72 w 88"/>
                <a:gd name="T31" fmla="*/ 57 h 57"/>
                <a:gd name="T32" fmla="*/ 88 w 88"/>
                <a:gd name="T33" fmla="*/ 41 h 57"/>
                <a:gd name="T34" fmla="*/ 74 w 88"/>
                <a:gd name="T35" fmla="*/ 2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57">
                  <a:moveTo>
                    <a:pt x="74" y="25"/>
                  </a:moveTo>
                  <a:cubicBezTo>
                    <a:pt x="74" y="24"/>
                    <a:pt x="74" y="24"/>
                    <a:pt x="74" y="24"/>
                  </a:cubicBezTo>
                  <a:cubicBezTo>
                    <a:pt x="74" y="10"/>
                    <a:pt x="63" y="0"/>
                    <a:pt x="50" y="0"/>
                  </a:cubicBezTo>
                  <a:cubicBezTo>
                    <a:pt x="41" y="0"/>
                    <a:pt x="34" y="4"/>
                    <a:pt x="29" y="10"/>
                  </a:cubicBezTo>
                  <a:cubicBezTo>
                    <a:pt x="28" y="9"/>
                    <a:pt x="25" y="9"/>
                    <a:pt x="23" y="9"/>
                  </a:cubicBezTo>
                  <a:cubicBezTo>
                    <a:pt x="20" y="9"/>
                    <a:pt x="17" y="10"/>
                    <a:pt x="15" y="11"/>
                  </a:cubicBezTo>
                  <a:cubicBezTo>
                    <a:pt x="11" y="13"/>
                    <a:pt x="9" y="18"/>
                    <a:pt x="9" y="22"/>
                  </a:cubicBezTo>
                  <a:cubicBezTo>
                    <a:pt x="4" y="26"/>
                    <a:pt x="0" y="32"/>
                    <a:pt x="0" y="38"/>
                  </a:cubicBezTo>
                  <a:cubicBezTo>
                    <a:pt x="0" y="48"/>
                    <a:pt x="7" y="56"/>
                    <a:pt x="17" y="57"/>
                  </a:cubicBezTo>
                  <a:cubicBezTo>
                    <a:pt x="18" y="57"/>
                    <a:pt x="18" y="57"/>
                    <a:pt x="19" y="57"/>
                  </a:cubicBezTo>
                  <a:cubicBezTo>
                    <a:pt x="20" y="57"/>
                    <a:pt x="20" y="57"/>
                    <a:pt x="21" y="57"/>
                  </a:cubicBezTo>
                  <a:cubicBezTo>
                    <a:pt x="30" y="57"/>
                    <a:pt x="51" y="57"/>
                    <a:pt x="61" y="57"/>
                  </a:cubicBezTo>
                  <a:cubicBezTo>
                    <a:pt x="61" y="57"/>
                    <a:pt x="61" y="57"/>
                    <a:pt x="61" y="57"/>
                  </a:cubicBezTo>
                  <a:cubicBezTo>
                    <a:pt x="62" y="57"/>
                    <a:pt x="62" y="57"/>
                    <a:pt x="62" y="57"/>
                  </a:cubicBezTo>
                  <a:cubicBezTo>
                    <a:pt x="63" y="57"/>
                    <a:pt x="64" y="57"/>
                    <a:pt x="65" y="57"/>
                  </a:cubicBezTo>
                  <a:cubicBezTo>
                    <a:pt x="72" y="57"/>
                    <a:pt x="72" y="57"/>
                    <a:pt x="72" y="57"/>
                  </a:cubicBezTo>
                  <a:cubicBezTo>
                    <a:pt x="81" y="57"/>
                    <a:pt x="88" y="50"/>
                    <a:pt x="88" y="41"/>
                  </a:cubicBezTo>
                  <a:cubicBezTo>
                    <a:pt x="88" y="33"/>
                    <a:pt x="82" y="26"/>
                    <a:pt x="7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2" name="Freeform 9">
              <a:extLst>
                <a:ext uri="{FF2B5EF4-FFF2-40B4-BE49-F238E27FC236}">
                  <a16:creationId xmlns:a16="http://schemas.microsoft.com/office/drawing/2014/main" id="{18748E65-AB4F-4488-8E5C-0E168275E2A2}"/>
                </a:ext>
              </a:extLst>
            </p:cNvPr>
            <p:cNvSpPr>
              <a:spLocks/>
            </p:cNvSpPr>
            <p:nvPr/>
          </p:nvSpPr>
          <p:spPr bwMode="auto">
            <a:xfrm>
              <a:off x="7486866" y="407439"/>
              <a:ext cx="1254595" cy="820642"/>
            </a:xfrm>
            <a:custGeom>
              <a:avLst/>
              <a:gdLst>
                <a:gd name="T0" fmla="*/ 114 w 136"/>
                <a:gd name="T1" fmla="*/ 39 h 89"/>
                <a:gd name="T2" fmla="*/ 114 w 136"/>
                <a:gd name="T3" fmla="*/ 37 h 89"/>
                <a:gd name="T4" fmla="*/ 76 w 136"/>
                <a:gd name="T5" fmla="*/ 0 h 89"/>
                <a:gd name="T6" fmla="*/ 45 w 136"/>
                <a:gd name="T7" fmla="*/ 16 h 89"/>
                <a:gd name="T8" fmla="*/ 35 w 136"/>
                <a:gd name="T9" fmla="*/ 14 h 89"/>
                <a:gd name="T10" fmla="*/ 23 w 136"/>
                <a:gd name="T11" fmla="*/ 17 h 89"/>
                <a:gd name="T12" fmla="*/ 13 w 136"/>
                <a:gd name="T13" fmla="*/ 35 h 89"/>
                <a:gd name="T14" fmla="*/ 0 w 136"/>
                <a:gd name="T15" fmla="*/ 60 h 89"/>
                <a:gd name="T16" fmla="*/ 26 w 136"/>
                <a:gd name="T17" fmla="*/ 89 h 89"/>
                <a:gd name="T18" fmla="*/ 29 w 136"/>
                <a:gd name="T19" fmla="*/ 89 h 89"/>
                <a:gd name="T20" fmla="*/ 32 w 136"/>
                <a:gd name="T21" fmla="*/ 89 h 89"/>
                <a:gd name="T22" fmla="*/ 93 w 136"/>
                <a:gd name="T23" fmla="*/ 89 h 89"/>
                <a:gd name="T24" fmla="*/ 95 w 136"/>
                <a:gd name="T25" fmla="*/ 89 h 89"/>
                <a:gd name="T26" fmla="*/ 96 w 136"/>
                <a:gd name="T27" fmla="*/ 89 h 89"/>
                <a:gd name="T28" fmla="*/ 101 w 136"/>
                <a:gd name="T29" fmla="*/ 89 h 89"/>
                <a:gd name="T30" fmla="*/ 110 w 136"/>
                <a:gd name="T31" fmla="*/ 89 h 89"/>
                <a:gd name="T32" fmla="*/ 136 w 136"/>
                <a:gd name="T33" fmla="*/ 64 h 89"/>
                <a:gd name="T34" fmla="*/ 114 w 136"/>
                <a:gd name="T35" fmla="*/ 3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 h="89">
                  <a:moveTo>
                    <a:pt x="114" y="39"/>
                  </a:moveTo>
                  <a:cubicBezTo>
                    <a:pt x="114" y="38"/>
                    <a:pt x="114" y="38"/>
                    <a:pt x="114" y="37"/>
                  </a:cubicBezTo>
                  <a:cubicBezTo>
                    <a:pt x="114" y="16"/>
                    <a:pt x="97" y="0"/>
                    <a:pt x="76" y="0"/>
                  </a:cubicBezTo>
                  <a:cubicBezTo>
                    <a:pt x="63" y="0"/>
                    <a:pt x="52" y="6"/>
                    <a:pt x="45" y="16"/>
                  </a:cubicBezTo>
                  <a:cubicBezTo>
                    <a:pt x="42" y="15"/>
                    <a:pt x="39" y="14"/>
                    <a:pt x="35" y="14"/>
                  </a:cubicBezTo>
                  <a:cubicBezTo>
                    <a:pt x="30" y="14"/>
                    <a:pt x="26" y="15"/>
                    <a:pt x="23" y="17"/>
                  </a:cubicBezTo>
                  <a:cubicBezTo>
                    <a:pt x="17" y="21"/>
                    <a:pt x="13" y="27"/>
                    <a:pt x="13" y="35"/>
                  </a:cubicBezTo>
                  <a:cubicBezTo>
                    <a:pt x="5" y="40"/>
                    <a:pt x="0" y="49"/>
                    <a:pt x="0" y="60"/>
                  </a:cubicBezTo>
                  <a:cubicBezTo>
                    <a:pt x="0" y="75"/>
                    <a:pt x="11" y="87"/>
                    <a:pt x="26" y="89"/>
                  </a:cubicBezTo>
                  <a:cubicBezTo>
                    <a:pt x="27" y="89"/>
                    <a:pt x="28" y="89"/>
                    <a:pt x="29" y="89"/>
                  </a:cubicBezTo>
                  <a:cubicBezTo>
                    <a:pt x="30" y="89"/>
                    <a:pt x="31" y="89"/>
                    <a:pt x="32" y="89"/>
                  </a:cubicBezTo>
                  <a:cubicBezTo>
                    <a:pt x="46" y="89"/>
                    <a:pt x="78" y="89"/>
                    <a:pt x="93" y="89"/>
                  </a:cubicBezTo>
                  <a:cubicBezTo>
                    <a:pt x="94" y="89"/>
                    <a:pt x="94" y="89"/>
                    <a:pt x="95" y="89"/>
                  </a:cubicBezTo>
                  <a:cubicBezTo>
                    <a:pt x="96" y="89"/>
                    <a:pt x="96" y="89"/>
                    <a:pt x="96" y="89"/>
                  </a:cubicBezTo>
                  <a:cubicBezTo>
                    <a:pt x="97" y="89"/>
                    <a:pt x="99" y="89"/>
                    <a:pt x="101" y="89"/>
                  </a:cubicBezTo>
                  <a:cubicBezTo>
                    <a:pt x="110" y="89"/>
                    <a:pt x="110" y="89"/>
                    <a:pt x="110" y="89"/>
                  </a:cubicBezTo>
                  <a:cubicBezTo>
                    <a:pt x="124" y="89"/>
                    <a:pt x="136" y="78"/>
                    <a:pt x="136" y="64"/>
                  </a:cubicBezTo>
                  <a:cubicBezTo>
                    <a:pt x="136" y="51"/>
                    <a:pt x="126" y="41"/>
                    <a:pt x="114"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
        <p:nvSpPr>
          <p:cNvPr id="14" name="Freeform 5">
            <a:extLst>
              <a:ext uri="{FF2B5EF4-FFF2-40B4-BE49-F238E27FC236}">
                <a16:creationId xmlns:a16="http://schemas.microsoft.com/office/drawing/2014/main" id="{10FEEEB8-4D6E-4389-8765-CCA15A53DFE5}"/>
              </a:ext>
            </a:extLst>
          </p:cNvPr>
          <p:cNvSpPr>
            <a:spLocks/>
          </p:cNvSpPr>
          <p:nvPr/>
        </p:nvSpPr>
        <p:spPr bwMode="auto">
          <a:xfrm>
            <a:off x="263244" y="4103124"/>
            <a:ext cx="2370950" cy="1332552"/>
          </a:xfrm>
          <a:custGeom>
            <a:avLst/>
            <a:gdLst>
              <a:gd name="T0" fmla="*/ 773 w 1927"/>
              <a:gd name="T1" fmla="*/ 202 h 1927"/>
              <a:gd name="T2" fmla="*/ 773 w 1927"/>
              <a:gd name="T3" fmla="*/ 0 h 1927"/>
              <a:gd name="T4" fmla="*/ 275 w 1927"/>
              <a:gd name="T5" fmla="*/ 0 h 1927"/>
              <a:gd name="T6" fmla="*/ 275 w 1927"/>
              <a:gd name="T7" fmla="*/ 202 h 1927"/>
              <a:gd name="T8" fmla="*/ 0 w 1927"/>
              <a:gd name="T9" fmla="*/ 202 h 1927"/>
              <a:gd name="T10" fmla="*/ 0 w 1927"/>
              <a:gd name="T11" fmla="*/ 254 h 1927"/>
              <a:gd name="T12" fmla="*/ 64 w 1927"/>
              <a:gd name="T13" fmla="*/ 254 h 1927"/>
              <a:gd name="T14" fmla="*/ 64 w 1927"/>
              <a:gd name="T15" fmla="*/ 1927 h 1927"/>
              <a:gd name="T16" fmla="*/ 1863 w 1927"/>
              <a:gd name="T17" fmla="*/ 1927 h 1927"/>
              <a:gd name="T18" fmla="*/ 1863 w 1927"/>
              <a:gd name="T19" fmla="*/ 254 h 1927"/>
              <a:gd name="T20" fmla="*/ 1927 w 1927"/>
              <a:gd name="T21" fmla="*/ 254 h 1927"/>
              <a:gd name="T22" fmla="*/ 1927 w 1927"/>
              <a:gd name="T23" fmla="*/ 202 h 1927"/>
              <a:gd name="T24" fmla="*/ 773 w 1927"/>
              <a:gd name="T25" fmla="*/ 202 h 1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7" h="1927">
                <a:moveTo>
                  <a:pt x="773" y="202"/>
                </a:moveTo>
                <a:lnTo>
                  <a:pt x="773" y="0"/>
                </a:lnTo>
                <a:lnTo>
                  <a:pt x="275" y="0"/>
                </a:lnTo>
                <a:lnTo>
                  <a:pt x="275" y="202"/>
                </a:lnTo>
                <a:lnTo>
                  <a:pt x="0" y="202"/>
                </a:lnTo>
                <a:lnTo>
                  <a:pt x="0" y="254"/>
                </a:lnTo>
                <a:lnTo>
                  <a:pt x="64" y="254"/>
                </a:lnTo>
                <a:lnTo>
                  <a:pt x="64" y="1927"/>
                </a:lnTo>
                <a:lnTo>
                  <a:pt x="1863" y="1927"/>
                </a:lnTo>
                <a:lnTo>
                  <a:pt x="1863" y="254"/>
                </a:lnTo>
                <a:lnTo>
                  <a:pt x="1927" y="254"/>
                </a:lnTo>
                <a:lnTo>
                  <a:pt x="1927" y="202"/>
                </a:lnTo>
                <a:lnTo>
                  <a:pt x="773" y="20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Work Item Hierarchy </a:t>
            </a:r>
            <a:endParaRPr lang="en-US" dirty="0"/>
          </a:p>
        </p:txBody>
      </p:sp>
      <p:sp>
        <p:nvSpPr>
          <p:cNvPr id="8" name="Rectangle 38">
            <a:extLst>
              <a:ext uri="{FF2B5EF4-FFF2-40B4-BE49-F238E27FC236}">
                <a16:creationId xmlns:a16="http://schemas.microsoft.com/office/drawing/2014/main" id="{0B3A0930-22AD-4E0A-8CD2-3087576BA111}"/>
              </a:ext>
            </a:extLst>
          </p:cNvPr>
          <p:cNvSpPr>
            <a:spLocks noChangeArrowheads="1"/>
          </p:cNvSpPr>
          <p:nvPr/>
        </p:nvSpPr>
        <p:spPr bwMode="auto">
          <a:xfrm>
            <a:off x="1085157" y="5200229"/>
            <a:ext cx="71530" cy="27034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 name="Oval 40">
            <a:extLst>
              <a:ext uri="{FF2B5EF4-FFF2-40B4-BE49-F238E27FC236}">
                <a16:creationId xmlns:a16="http://schemas.microsoft.com/office/drawing/2014/main" id="{5D951017-F630-46E0-A506-2C2144C96FF4}"/>
              </a:ext>
            </a:extLst>
          </p:cNvPr>
          <p:cNvSpPr>
            <a:spLocks noChangeArrowheads="1"/>
          </p:cNvSpPr>
          <p:nvPr/>
        </p:nvSpPr>
        <p:spPr bwMode="auto">
          <a:xfrm>
            <a:off x="989230" y="4780514"/>
            <a:ext cx="261927" cy="261927"/>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 name="Rectangle 41">
            <a:extLst>
              <a:ext uri="{FF2B5EF4-FFF2-40B4-BE49-F238E27FC236}">
                <a16:creationId xmlns:a16="http://schemas.microsoft.com/office/drawing/2014/main" id="{0298FD68-EBE7-41B9-84C9-65758D75702A}"/>
              </a:ext>
            </a:extLst>
          </p:cNvPr>
          <p:cNvSpPr>
            <a:spLocks noChangeArrowheads="1"/>
          </p:cNvSpPr>
          <p:nvPr/>
        </p:nvSpPr>
        <p:spPr bwMode="auto">
          <a:xfrm>
            <a:off x="646508" y="5200229"/>
            <a:ext cx="72582" cy="27034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1" name="Oval 42">
            <a:extLst>
              <a:ext uri="{FF2B5EF4-FFF2-40B4-BE49-F238E27FC236}">
                <a16:creationId xmlns:a16="http://schemas.microsoft.com/office/drawing/2014/main" id="{420F62A2-AF90-4FF7-BFD6-26BCDB4DC06B}"/>
              </a:ext>
            </a:extLst>
          </p:cNvPr>
          <p:cNvSpPr>
            <a:spLocks noChangeArrowheads="1"/>
          </p:cNvSpPr>
          <p:nvPr/>
        </p:nvSpPr>
        <p:spPr bwMode="auto">
          <a:xfrm>
            <a:off x="502395" y="4965651"/>
            <a:ext cx="356600" cy="356600"/>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 name="Oval 43">
            <a:extLst>
              <a:ext uri="{FF2B5EF4-FFF2-40B4-BE49-F238E27FC236}">
                <a16:creationId xmlns:a16="http://schemas.microsoft.com/office/drawing/2014/main" id="{957992F6-9A11-4253-94A9-449A3868C0AF}"/>
              </a:ext>
            </a:extLst>
          </p:cNvPr>
          <p:cNvSpPr>
            <a:spLocks noChangeArrowheads="1"/>
          </p:cNvSpPr>
          <p:nvPr/>
        </p:nvSpPr>
        <p:spPr bwMode="auto">
          <a:xfrm>
            <a:off x="547628" y="4780514"/>
            <a:ext cx="261927" cy="261927"/>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 name="Oval 42">
            <a:extLst>
              <a:ext uri="{FF2B5EF4-FFF2-40B4-BE49-F238E27FC236}">
                <a16:creationId xmlns:a16="http://schemas.microsoft.com/office/drawing/2014/main" id="{D9265D49-1D40-4521-A4E6-02EA660EDAA1}"/>
              </a:ext>
            </a:extLst>
          </p:cNvPr>
          <p:cNvSpPr>
            <a:spLocks noChangeArrowheads="1"/>
          </p:cNvSpPr>
          <p:nvPr/>
        </p:nvSpPr>
        <p:spPr bwMode="auto">
          <a:xfrm>
            <a:off x="941893" y="4919692"/>
            <a:ext cx="356600" cy="356600"/>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 name="Rectangle 14">
            <a:extLst>
              <a:ext uri="{FF2B5EF4-FFF2-40B4-BE49-F238E27FC236}">
                <a16:creationId xmlns:a16="http://schemas.microsoft.com/office/drawing/2014/main" id="{11E58DAA-9054-4ACF-BC5D-BFE0569A705D}"/>
              </a:ext>
            </a:extLst>
          </p:cNvPr>
          <p:cNvSpPr/>
          <p:nvPr/>
        </p:nvSpPr>
        <p:spPr bwMode="auto">
          <a:xfrm>
            <a:off x="0" y="5435676"/>
            <a:ext cx="12161838" cy="90493"/>
          </a:xfrm>
          <a:prstGeom prst="rect">
            <a:avLst/>
          </a:prstGeom>
          <a:solidFill>
            <a:srgbClr val="777777"/>
          </a:solidFill>
          <a:ln w="6350" cap="flat" cmpd="sng" algn="ctr">
            <a:noFill/>
            <a:prstDash val="solid"/>
            <a:miter lim="800000"/>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cxnSp>
        <p:nvCxnSpPr>
          <p:cNvPr id="23" name="Straight Connector 22">
            <a:extLst>
              <a:ext uri="{FF2B5EF4-FFF2-40B4-BE49-F238E27FC236}">
                <a16:creationId xmlns:a16="http://schemas.microsoft.com/office/drawing/2014/main" id="{938B7E58-31FF-47F9-A527-4BB2CB63568C}"/>
              </a:ext>
            </a:extLst>
          </p:cNvPr>
          <p:cNvCxnSpPr/>
          <p:nvPr/>
        </p:nvCxnSpPr>
        <p:spPr>
          <a:xfrm>
            <a:off x="4579606" y="2691633"/>
            <a:ext cx="2124221"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D6D97DC1-C608-45B9-8C8B-E73EEF277C1B}"/>
              </a:ext>
            </a:extLst>
          </p:cNvPr>
          <p:cNvCxnSpPr>
            <a:cxnSpLocks/>
          </p:cNvCxnSpPr>
          <p:nvPr/>
        </p:nvCxnSpPr>
        <p:spPr>
          <a:xfrm>
            <a:off x="3453698" y="4480559"/>
            <a:ext cx="4361293"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6293F260-3380-48FD-AE59-0033F16A0AEF}"/>
              </a:ext>
            </a:extLst>
          </p:cNvPr>
          <p:cNvCxnSpPr>
            <a:cxnSpLocks/>
          </p:cNvCxnSpPr>
          <p:nvPr/>
        </p:nvCxnSpPr>
        <p:spPr>
          <a:xfrm>
            <a:off x="3965133" y="3704491"/>
            <a:ext cx="3343421" cy="0"/>
          </a:xfrm>
          <a:prstGeom prst="line">
            <a:avLst/>
          </a:prstGeom>
        </p:spPr>
        <p:style>
          <a:lnRef idx="2">
            <a:schemeClr val="accent1"/>
          </a:lnRef>
          <a:fillRef idx="0">
            <a:schemeClr val="accent1"/>
          </a:fillRef>
          <a:effectRef idx="1">
            <a:schemeClr val="accent1"/>
          </a:effectRef>
          <a:fontRef idx="minor">
            <a:schemeClr val="tx1"/>
          </a:fontRef>
        </p:style>
      </p:cxnSp>
      <p:sp>
        <p:nvSpPr>
          <p:cNvPr id="27" name="Arc 26">
            <a:extLst>
              <a:ext uri="{FF2B5EF4-FFF2-40B4-BE49-F238E27FC236}">
                <a16:creationId xmlns:a16="http://schemas.microsoft.com/office/drawing/2014/main" id="{156B9272-9ED0-47A9-96D4-D8DD60CD1910}"/>
              </a:ext>
            </a:extLst>
          </p:cNvPr>
          <p:cNvSpPr/>
          <p:nvPr/>
        </p:nvSpPr>
        <p:spPr>
          <a:xfrm rot="18934130">
            <a:off x="5773400" y="1757673"/>
            <a:ext cx="1820962" cy="1881416"/>
          </a:xfrm>
          <a:prstGeom prst="arc">
            <a:avLst>
              <a:gd name="adj1" fmla="val 16200000"/>
              <a:gd name="adj2" fmla="val 19458819"/>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Isosceles Triangle 27">
            <a:extLst>
              <a:ext uri="{FF2B5EF4-FFF2-40B4-BE49-F238E27FC236}">
                <a16:creationId xmlns:a16="http://schemas.microsoft.com/office/drawing/2014/main" id="{E05EFF6C-BDD4-4F6A-A943-FBDBB139E835}"/>
              </a:ext>
            </a:extLst>
          </p:cNvPr>
          <p:cNvSpPr/>
          <p:nvPr/>
        </p:nvSpPr>
        <p:spPr>
          <a:xfrm>
            <a:off x="2980577" y="979922"/>
            <a:ext cx="5322277" cy="4296370"/>
          </a:xfrm>
          <a:prstGeom prst="triangle">
            <a:avLst/>
          </a:prstGeom>
          <a:noFill/>
          <a:ln w="41275">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2B0E50E2-F846-4639-9055-244C2E2FB9B3}"/>
              </a:ext>
            </a:extLst>
          </p:cNvPr>
          <p:cNvSpPr/>
          <p:nvPr/>
        </p:nvSpPr>
        <p:spPr>
          <a:xfrm>
            <a:off x="6001594" y="2324425"/>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2726C2F6-0618-459B-9177-60D07E865E01}"/>
              </a:ext>
            </a:extLst>
          </p:cNvPr>
          <p:cNvSpPr/>
          <p:nvPr/>
        </p:nvSpPr>
        <p:spPr>
          <a:xfrm>
            <a:off x="4661341" y="2805171"/>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7EA935CC-690C-4CFE-B1ED-42EC53295883}"/>
              </a:ext>
            </a:extLst>
          </p:cNvPr>
          <p:cNvSpPr/>
          <p:nvPr/>
        </p:nvSpPr>
        <p:spPr>
          <a:xfrm>
            <a:off x="5790579" y="1978898"/>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8A9EE9DF-4040-42CB-AB71-AF02903EF47C}"/>
              </a:ext>
            </a:extLst>
          </p:cNvPr>
          <p:cNvSpPr/>
          <p:nvPr/>
        </p:nvSpPr>
        <p:spPr>
          <a:xfrm>
            <a:off x="5531335" y="1643052"/>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E160C185-41A0-4D92-B32F-E4DACC470B0F}"/>
              </a:ext>
            </a:extLst>
          </p:cNvPr>
          <p:cNvSpPr/>
          <p:nvPr/>
        </p:nvSpPr>
        <p:spPr>
          <a:xfrm>
            <a:off x="5499640" y="2246219"/>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0583BDA7-65E3-4BBD-B1EB-12E97432231E}"/>
              </a:ext>
            </a:extLst>
          </p:cNvPr>
          <p:cNvSpPr/>
          <p:nvPr/>
        </p:nvSpPr>
        <p:spPr>
          <a:xfrm>
            <a:off x="5304677" y="2004461"/>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5CE6C85B-75CA-4E4F-AAA8-6454E9CE58A3}"/>
              </a:ext>
            </a:extLst>
          </p:cNvPr>
          <p:cNvSpPr/>
          <p:nvPr/>
        </p:nvSpPr>
        <p:spPr>
          <a:xfrm>
            <a:off x="5147628" y="2327511"/>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99CC3162-3A29-4837-93C1-0524BDF5233F}"/>
              </a:ext>
            </a:extLst>
          </p:cNvPr>
          <p:cNvSpPr/>
          <p:nvPr/>
        </p:nvSpPr>
        <p:spPr>
          <a:xfrm>
            <a:off x="5029760" y="3239529"/>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F5CAE290-F1B4-4534-97ED-084D47061010}"/>
              </a:ext>
            </a:extLst>
          </p:cNvPr>
          <p:cNvSpPr/>
          <p:nvPr/>
        </p:nvSpPr>
        <p:spPr>
          <a:xfrm>
            <a:off x="4335407" y="3235085"/>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004A13DF-112A-41B2-8F02-73547A78620A}"/>
              </a:ext>
            </a:extLst>
          </p:cNvPr>
          <p:cNvSpPr/>
          <p:nvPr/>
        </p:nvSpPr>
        <p:spPr>
          <a:xfrm>
            <a:off x="5659982" y="3219347"/>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9973DF46-725E-4D45-A776-4E2E90ABEFE1}"/>
              </a:ext>
            </a:extLst>
          </p:cNvPr>
          <p:cNvSpPr/>
          <p:nvPr/>
        </p:nvSpPr>
        <p:spPr>
          <a:xfrm>
            <a:off x="6468889" y="3179869"/>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2B746339-A581-45F4-AC8F-198FA9617578}"/>
              </a:ext>
            </a:extLst>
          </p:cNvPr>
          <p:cNvSpPr/>
          <p:nvPr/>
        </p:nvSpPr>
        <p:spPr>
          <a:xfrm>
            <a:off x="6080919" y="2750485"/>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E51286A5-14E3-4B63-A7A1-1AB69F6C7E6C}"/>
              </a:ext>
            </a:extLst>
          </p:cNvPr>
          <p:cNvSpPr/>
          <p:nvPr/>
        </p:nvSpPr>
        <p:spPr>
          <a:xfrm>
            <a:off x="5309677" y="2751858"/>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1ADD3ADC-E877-4ABD-9805-46ABBF0BEA50}"/>
              </a:ext>
            </a:extLst>
          </p:cNvPr>
          <p:cNvSpPr/>
          <p:nvPr/>
        </p:nvSpPr>
        <p:spPr>
          <a:xfrm>
            <a:off x="4069623" y="3824973"/>
            <a:ext cx="515768" cy="545894"/>
          </a:xfrm>
          <a:prstGeom prst="ellipse">
            <a:avLst/>
          </a:prstGeom>
          <a:gradFill flip="none" rotWithShape="1">
            <a:gsLst>
              <a:gs pos="0">
                <a:srgbClr val="7030A0"/>
              </a:gs>
              <a:gs pos="0">
                <a:schemeClr val="accent6">
                  <a:lumMod val="0"/>
                  <a:lumOff val="100000"/>
                </a:schemeClr>
              </a:gs>
              <a:gs pos="90500">
                <a:srgbClr val="7030A0"/>
              </a:gs>
              <a:gs pos="28000">
                <a:srgbClr val="0070C0"/>
              </a:gs>
              <a:gs pos="43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24182F02-B88A-415D-B4B8-1E0D7F9A224E}"/>
              </a:ext>
            </a:extLst>
          </p:cNvPr>
          <p:cNvSpPr/>
          <p:nvPr/>
        </p:nvSpPr>
        <p:spPr>
          <a:xfrm>
            <a:off x="4741060" y="3824973"/>
            <a:ext cx="515768" cy="545894"/>
          </a:xfrm>
          <a:prstGeom prst="ellipse">
            <a:avLst/>
          </a:prstGeom>
          <a:gradFill flip="none" rotWithShape="1">
            <a:gsLst>
              <a:gs pos="0">
                <a:srgbClr val="7030A0"/>
              </a:gs>
              <a:gs pos="0">
                <a:schemeClr val="accent6">
                  <a:lumMod val="0"/>
                  <a:lumOff val="100000"/>
                </a:schemeClr>
              </a:gs>
              <a:gs pos="90500">
                <a:srgbClr val="7030A0"/>
              </a:gs>
              <a:gs pos="28000">
                <a:srgbClr val="0070C0"/>
              </a:gs>
              <a:gs pos="43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923B2FC3-2B83-48D9-865C-C67FBF288A6A}"/>
              </a:ext>
            </a:extLst>
          </p:cNvPr>
          <p:cNvSpPr/>
          <p:nvPr/>
        </p:nvSpPr>
        <p:spPr>
          <a:xfrm>
            <a:off x="5402098" y="3845001"/>
            <a:ext cx="515768" cy="545894"/>
          </a:xfrm>
          <a:prstGeom prst="ellipse">
            <a:avLst/>
          </a:prstGeom>
          <a:gradFill flip="none" rotWithShape="1">
            <a:gsLst>
              <a:gs pos="0">
                <a:srgbClr val="7030A0"/>
              </a:gs>
              <a:gs pos="0">
                <a:schemeClr val="accent6">
                  <a:lumMod val="0"/>
                  <a:lumOff val="100000"/>
                </a:schemeClr>
              </a:gs>
              <a:gs pos="90500">
                <a:srgbClr val="7030A0"/>
              </a:gs>
              <a:gs pos="28000">
                <a:srgbClr val="0070C0"/>
              </a:gs>
              <a:gs pos="43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5B67E74E-CCCB-479D-B21E-55563DEC5C2F}"/>
              </a:ext>
            </a:extLst>
          </p:cNvPr>
          <p:cNvSpPr/>
          <p:nvPr/>
        </p:nvSpPr>
        <p:spPr>
          <a:xfrm>
            <a:off x="6103987" y="3830645"/>
            <a:ext cx="515768" cy="545894"/>
          </a:xfrm>
          <a:prstGeom prst="ellipse">
            <a:avLst/>
          </a:prstGeom>
          <a:gradFill flip="none" rotWithShape="1">
            <a:gsLst>
              <a:gs pos="0">
                <a:srgbClr val="7030A0"/>
              </a:gs>
              <a:gs pos="0">
                <a:schemeClr val="accent6">
                  <a:lumMod val="0"/>
                  <a:lumOff val="100000"/>
                </a:schemeClr>
              </a:gs>
              <a:gs pos="90500">
                <a:srgbClr val="7030A0"/>
              </a:gs>
              <a:gs pos="28000">
                <a:srgbClr val="0070C0"/>
              </a:gs>
              <a:gs pos="43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F236DC51-4A3B-4156-BCB2-34DF84159910}"/>
              </a:ext>
            </a:extLst>
          </p:cNvPr>
          <p:cNvSpPr/>
          <p:nvPr/>
        </p:nvSpPr>
        <p:spPr>
          <a:xfrm>
            <a:off x="6777332" y="3825059"/>
            <a:ext cx="515768" cy="545894"/>
          </a:xfrm>
          <a:prstGeom prst="ellipse">
            <a:avLst/>
          </a:prstGeom>
          <a:gradFill flip="none" rotWithShape="1">
            <a:gsLst>
              <a:gs pos="0">
                <a:srgbClr val="7030A0"/>
              </a:gs>
              <a:gs pos="0">
                <a:schemeClr val="accent6">
                  <a:lumMod val="0"/>
                  <a:lumOff val="100000"/>
                </a:schemeClr>
              </a:gs>
              <a:gs pos="90500">
                <a:srgbClr val="7030A0"/>
              </a:gs>
              <a:gs pos="28000">
                <a:srgbClr val="0070C0"/>
              </a:gs>
              <a:gs pos="43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5F06E24D-0CAC-41EE-8DD4-C85706C7F2B9}"/>
              </a:ext>
            </a:extLst>
          </p:cNvPr>
          <p:cNvSpPr/>
          <p:nvPr/>
        </p:nvSpPr>
        <p:spPr>
          <a:xfrm>
            <a:off x="3513676" y="4567311"/>
            <a:ext cx="713273" cy="589057"/>
          </a:xfrm>
          <a:prstGeom prst="ellipse">
            <a:avLst/>
          </a:prstGeom>
          <a:gradFill flip="none" rotWithShape="1">
            <a:gsLst>
              <a:gs pos="0">
                <a:schemeClr val="accent5"/>
              </a:gs>
              <a:gs pos="100000">
                <a:schemeClr val="accent6"/>
              </a:gs>
              <a:gs pos="27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48610CB8-6AB0-4436-B32F-3E1B0DF87B65}"/>
              </a:ext>
            </a:extLst>
          </p:cNvPr>
          <p:cNvSpPr/>
          <p:nvPr/>
        </p:nvSpPr>
        <p:spPr>
          <a:xfrm>
            <a:off x="4379748" y="4567311"/>
            <a:ext cx="713273" cy="589057"/>
          </a:xfrm>
          <a:prstGeom prst="ellipse">
            <a:avLst/>
          </a:prstGeom>
          <a:gradFill flip="none" rotWithShape="1">
            <a:gsLst>
              <a:gs pos="0">
                <a:schemeClr val="accent5"/>
              </a:gs>
              <a:gs pos="100000">
                <a:schemeClr val="accent6"/>
              </a:gs>
              <a:gs pos="27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C52023A7-FB56-4804-85D1-D0425640A9D3}"/>
              </a:ext>
            </a:extLst>
          </p:cNvPr>
          <p:cNvSpPr/>
          <p:nvPr/>
        </p:nvSpPr>
        <p:spPr>
          <a:xfrm>
            <a:off x="5181235" y="4579609"/>
            <a:ext cx="713273" cy="589057"/>
          </a:xfrm>
          <a:prstGeom prst="ellipse">
            <a:avLst/>
          </a:prstGeom>
          <a:gradFill flip="none" rotWithShape="1">
            <a:gsLst>
              <a:gs pos="0">
                <a:schemeClr val="accent5"/>
              </a:gs>
              <a:gs pos="100000">
                <a:schemeClr val="accent6"/>
              </a:gs>
              <a:gs pos="27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D71DD-3A1F-4646-966D-1F5CE0427D42}"/>
              </a:ext>
            </a:extLst>
          </p:cNvPr>
          <p:cNvSpPr/>
          <p:nvPr/>
        </p:nvSpPr>
        <p:spPr>
          <a:xfrm>
            <a:off x="6005234" y="4575947"/>
            <a:ext cx="713273" cy="589057"/>
          </a:xfrm>
          <a:prstGeom prst="ellipse">
            <a:avLst/>
          </a:prstGeom>
          <a:gradFill flip="none" rotWithShape="1">
            <a:gsLst>
              <a:gs pos="0">
                <a:schemeClr val="accent5"/>
              </a:gs>
              <a:gs pos="100000">
                <a:schemeClr val="accent6"/>
              </a:gs>
              <a:gs pos="27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7D10640D-42C5-4297-A639-02A958283590}"/>
              </a:ext>
            </a:extLst>
          </p:cNvPr>
          <p:cNvSpPr/>
          <p:nvPr/>
        </p:nvSpPr>
        <p:spPr>
          <a:xfrm>
            <a:off x="6869867" y="4590252"/>
            <a:ext cx="713273" cy="589057"/>
          </a:xfrm>
          <a:prstGeom prst="ellipse">
            <a:avLst/>
          </a:prstGeom>
          <a:gradFill flip="none" rotWithShape="1">
            <a:gsLst>
              <a:gs pos="0">
                <a:schemeClr val="accent5"/>
              </a:gs>
              <a:gs pos="100000">
                <a:schemeClr val="accent6"/>
              </a:gs>
              <a:gs pos="27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Arc 68">
            <a:extLst>
              <a:ext uri="{FF2B5EF4-FFF2-40B4-BE49-F238E27FC236}">
                <a16:creationId xmlns:a16="http://schemas.microsoft.com/office/drawing/2014/main" id="{7A472E99-4ED0-4724-8014-6C501941DF7D}"/>
              </a:ext>
            </a:extLst>
          </p:cNvPr>
          <p:cNvSpPr/>
          <p:nvPr/>
        </p:nvSpPr>
        <p:spPr>
          <a:xfrm rot="18934130">
            <a:off x="6402597" y="2591923"/>
            <a:ext cx="1820962" cy="1881416"/>
          </a:xfrm>
          <a:prstGeom prst="arc">
            <a:avLst>
              <a:gd name="adj1" fmla="val 15917593"/>
              <a:gd name="adj2" fmla="val 19458819"/>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0" name="Arc 69">
            <a:extLst>
              <a:ext uri="{FF2B5EF4-FFF2-40B4-BE49-F238E27FC236}">
                <a16:creationId xmlns:a16="http://schemas.microsoft.com/office/drawing/2014/main" id="{2AF8138A-349F-4A62-B0CE-984785EFE15F}"/>
              </a:ext>
            </a:extLst>
          </p:cNvPr>
          <p:cNvSpPr/>
          <p:nvPr/>
        </p:nvSpPr>
        <p:spPr>
          <a:xfrm rot="18934130">
            <a:off x="7051202" y="3597879"/>
            <a:ext cx="1820962" cy="1881416"/>
          </a:xfrm>
          <a:prstGeom prst="arc">
            <a:avLst>
              <a:gd name="adj1" fmla="val 16200000"/>
              <a:gd name="adj2" fmla="val 19458819"/>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1" name="Arc 70">
            <a:extLst>
              <a:ext uri="{FF2B5EF4-FFF2-40B4-BE49-F238E27FC236}">
                <a16:creationId xmlns:a16="http://schemas.microsoft.com/office/drawing/2014/main" id="{B568933B-A635-43F8-B08C-3D206BB1CC4F}"/>
              </a:ext>
            </a:extLst>
          </p:cNvPr>
          <p:cNvSpPr/>
          <p:nvPr/>
        </p:nvSpPr>
        <p:spPr>
          <a:xfrm rot="18934130">
            <a:off x="7392374" y="4581230"/>
            <a:ext cx="1820962" cy="1881416"/>
          </a:xfrm>
          <a:prstGeom prst="arc">
            <a:avLst>
              <a:gd name="adj1" fmla="val 16200000"/>
              <a:gd name="adj2" fmla="val 19458819"/>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055996F0-E2D7-4DEF-91A0-93FF32800B60}"/>
              </a:ext>
            </a:extLst>
          </p:cNvPr>
          <p:cNvSpPr txBox="1"/>
          <p:nvPr/>
        </p:nvSpPr>
        <p:spPr>
          <a:xfrm>
            <a:off x="6628019" y="1587190"/>
            <a:ext cx="1659205" cy="923330"/>
          </a:xfrm>
          <a:prstGeom prst="rect">
            <a:avLst/>
          </a:prstGeom>
          <a:noFill/>
        </p:spPr>
        <p:txBody>
          <a:bodyPr wrap="square" rtlCol="0">
            <a:spAutoFit/>
          </a:bodyPr>
          <a:lstStyle/>
          <a:p>
            <a:r>
              <a:rPr lang="en-US" spc="-137" dirty="0">
                <a:solidFill>
                  <a:srgbClr val="0078D6"/>
                </a:solidFill>
                <a:latin typeface="Segoe UI Semibold"/>
                <a:cs typeface="Segoe UI Semibold"/>
              </a:rPr>
              <a:t>   Tasks</a:t>
            </a:r>
          </a:p>
          <a:p>
            <a:endParaRPr lang="en-US" spc="-137" dirty="0">
              <a:solidFill>
                <a:srgbClr val="0078D6"/>
              </a:solidFill>
              <a:latin typeface="Segoe UI Semibold"/>
              <a:cs typeface="Segoe UI Semibold"/>
            </a:endParaRPr>
          </a:p>
          <a:p>
            <a:endParaRPr lang="en-US" dirty="0"/>
          </a:p>
        </p:txBody>
      </p:sp>
      <p:sp>
        <p:nvSpPr>
          <p:cNvPr id="72" name="TextBox 71">
            <a:extLst>
              <a:ext uri="{FF2B5EF4-FFF2-40B4-BE49-F238E27FC236}">
                <a16:creationId xmlns:a16="http://schemas.microsoft.com/office/drawing/2014/main" id="{E1AB5DB5-99DB-4DCC-9EB4-FE73DBA11464}"/>
              </a:ext>
            </a:extLst>
          </p:cNvPr>
          <p:cNvSpPr txBox="1"/>
          <p:nvPr/>
        </p:nvSpPr>
        <p:spPr>
          <a:xfrm>
            <a:off x="7069825" y="2438040"/>
            <a:ext cx="1939860" cy="923330"/>
          </a:xfrm>
          <a:prstGeom prst="rect">
            <a:avLst/>
          </a:prstGeom>
          <a:noFill/>
        </p:spPr>
        <p:txBody>
          <a:bodyPr wrap="square" rtlCol="0">
            <a:spAutoFit/>
          </a:bodyPr>
          <a:lstStyle/>
          <a:p>
            <a:r>
              <a:rPr lang="en-US" spc="-137" dirty="0">
                <a:solidFill>
                  <a:srgbClr val="0078D6"/>
                </a:solidFill>
                <a:latin typeface="Segoe UI Semibold"/>
                <a:cs typeface="Segoe UI Semibold"/>
              </a:rPr>
              <a:t>        User Stories</a:t>
            </a:r>
          </a:p>
          <a:p>
            <a:endParaRPr lang="en-US" spc="-137" dirty="0">
              <a:solidFill>
                <a:srgbClr val="0078D6"/>
              </a:solidFill>
              <a:latin typeface="Segoe UI Semibold"/>
              <a:cs typeface="Segoe UI Semibold"/>
            </a:endParaRPr>
          </a:p>
          <a:p>
            <a:endParaRPr lang="en-US" spc="-137" dirty="0">
              <a:solidFill>
                <a:srgbClr val="0078D6"/>
              </a:solidFill>
              <a:latin typeface="Segoe UI Semibold"/>
              <a:cs typeface="Segoe UI Semibold"/>
            </a:endParaRPr>
          </a:p>
        </p:txBody>
      </p:sp>
      <p:sp>
        <p:nvSpPr>
          <p:cNvPr id="73" name="TextBox 72">
            <a:extLst>
              <a:ext uri="{FF2B5EF4-FFF2-40B4-BE49-F238E27FC236}">
                <a16:creationId xmlns:a16="http://schemas.microsoft.com/office/drawing/2014/main" id="{AC46368A-92E0-46D2-A300-DDC8DDCDA6BD}"/>
              </a:ext>
            </a:extLst>
          </p:cNvPr>
          <p:cNvSpPr txBox="1"/>
          <p:nvPr/>
        </p:nvSpPr>
        <p:spPr>
          <a:xfrm>
            <a:off x="7760174" y="3467564"/>
            <a:ext cx="1798365" cy="923330"/>
          </a:xfrm>
          <a:prstGeom prst="rect">
            <a:avLst/>
          </a:prstGeom>
          <a:noFill/>
        </p:spPr>
        <p:txBody>
          <a:bodyPr wrap="square" rtlCol="0">
            <a:spAutoFit/>
          </a:bodyPr>
          <a:lstStyle/>
          <a:p>
            <a:r>
              <a:rPr lang="en-US" spc="-137" dirty="0">
                <a:solidFill>
                  <a:srgbClr val="0078D6"/>
                </a:solidFill>
                <a:latin typeface="Segoe UI Semibold"/>
                <a:cs typeface="Segoe UI Semibold"/>
              </a:rPr>
              <a:t>       Features</a:t>
            </a:r>
          </a:p>
          <a:p>
            <a:endParaRPr lang="en-US" spc="-137" dirty="0">
              <a:solidFill>
                <a:srgbClr val="0078D6"/>
              </a:solidFill>
              <a:latin typeface="Segoe UI Semibold"/>
              <a:cs typeface="Segoe UI Semibold"/>
            </a:endParaRPr>
          </a:p>
          <a:p>
            <a:endParaRPr lang="en-US" dirty="0"/>
          </a:p>
        </p:txBody>
      </p:sp>
      <p:sp>
        <p:nvSpPr>
          <p:cNvPr id="74" name="TextBox 73">
            <a:extLst>
              <a:ext uri="{FF2B5EF4-FFF2-40B4-BE49-F238E27FC236}">
                <a16:creationId xmlns:a16="http://schemas.microsoft.com/office/drawing/2014/main" id="{B3D3C33E-3F8A-4182-B6E3-8AD6670C3B33}"/>
              </a:ext>
            </a:extLst>
          </p:cNvPr>
          <p:cNvSpPr txBox="1"/>
          <p:nvPr/>
        </p:nvSpPr>
        <p:spPr>
          <a:xfrm>
            <a:off x="8427130" y="4411182"/>
            <a:ext cx="1498479" cy="923330"/>
          </a:xfrm>
          <a:prstGeom prst="rect">
            <a:avLst/>
          </a:prstGeom>
          <a:noFill/>
        </p:spPr>
        <p:txBody>
          <a:bodyPr wrap="square" rtlCol="0">
            <a:spAutoFit/>
          </a:bodyPr>
          <a:lstStyle/>
          <a:p>
            <a:r>
              <a:rPr lang="en-US" spc="-137" dirty="0">
                <a:solidFill>
                  <a:srgbClr val="0078D6"/>
                </a:solidFill>
                <a:latin typeface="Segoe UI Semibold"/>
                <a:cs typeface="Segoe UI Semibold"/>
              </a:rPr>
              <a:t>Epics</a:t>
            </a:r>
          </a:p>
          <a:p>
            <a:endParaRPr lang="en-US" spc="-137" dirty="0">
              <a:solidFill>
                <a:srgbClr val="0078D6"/>
              </a:solidFill>
              <a:latin typeface="Segoe UI Semibold"/>
              <a:cs typeface="Segoe UI Semibold"/>
            </a:endParaRPr>
          </a:p>
          <a:p>
            <a:endParaRPr lang="en-US" spc="-137" dirty="0">
              <a:solidFill>
                <a:srgbClr val="0078D6"/>
              </a:solidFill>
              <a:latin typeface="Segoe UI Semibold"/>
              <a:cs typeface="Segoe UI Semibold"/>
            </a:endParaRPr>
          </a:p>
        </p:txBody>
      </p:sp>
    </p:spTree>
    <p:extLst>
      <p:ext uri="{BB962C8B-B14F-4D97-AF65-F5344CB8AC3E}">
        <p14:creationId xmlns:p14="http://schemas.microsoft.com/office/powerpoint/2010/main" val="23636812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3AF702-6C9B-473A-99A8-7EDB882E4EA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049077" y="2884192"/>
            <a:ext cx="6897067" cy="3262624"/>
          </a:xfrm>
          <a:prstGeom prst="rect">
            <a:avLst/>
          </a:prstGeom>
        </p:spPr>
      </p:pic>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User Stories</a:t>
            </a:r>
            <a:endParaRPr lang="en-US" dirty="0"/>
          </a:p>
        </p:txBody>
      </p:sp>
      <p:sp>
        <p:nvSpPr>
          <p:cNvPr id="3" name="TextBox 2">
            <a:extLst>
              <a:ext uri="{FF2B5EF4-FFF2-40B4-BE49-F238E27FC236}">
                <a16:creationId xmlns:a16="http://schemas.microsoft.com/office/drawing/2014/main" id="{BBB08C42-9DF1-40C3-9D4D-D9F30E7A9A42}"/>
              </a:ext>
            </a:extLst>
          </p:cNvPr>
          <p:cNvSpPr txBox="1"/>
          <p:nvPr/>
        </p:nvSpPr>
        <p:spPr>
          <a:xfrm>
            <a:off x="-715618" y="1510748"/>
            <a:ext cx="10151165" cy="3416320"/>
          </a:xfrm>
          <a:prstGeom prst="rect">
            <a:avLst/>
          </a:prstGeom>
          <a:noFill/>
        </p:spPr>
        <p:txBody>
          <a:bodyPr wrap="square" rtlCol="0">
            <a:spAutoFit/>
          </a:bodyPr>
          <a:lstStyle/>
          <a:p>
            <a:pPr marL="2171700" lvl="4" indent="-342900">
              <a:buFont typeface="Arial" panose="020B0604020202020204" pitchFamily="34" charset="0"/>
              <a:buChar char="•"/>
            </a:pPr>
            <a:r>
              <a:rPr lang="en-US" sz="2400" spc="-137" dirty="0">
                <a:solidFill>
                  <a:srgbClr val="0078D6"/>
                </a:solidFill>
                <a:latin typeface="Segoe UI Semibold"/>
                <a:cs typeface="Segoe UI Semibold"/>
              </a:rPr>
              <a:t>A unit of value that we deliver to the organization</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Outcome Focused</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Comprised of the Who, What, Why and Acceptance Criteria</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A promise to have a conversation</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Helps to create a simplified description of a requirement.</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Shows a clear, meaningful, and achievable accomplishment</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Generally estimated in story points, seldom in hours</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Made up of tasks</a:t>
            </a:r>
          </a:p>
          <a:p>
            <a:endParaRPr lang="en-US" sz="2400" spc="-137" dirty="0">
              <a:solidFill>
                <a:srgbClr val="0078D6"/>
              </a:solidFill>
              <a:latin typeface="Segoe UI Semibold"/>
              <a:cs typeface="Segoe UI Semibold"/>
            </a:endParaRPr>
          </a:p>
        </p:txBody>
      </p:sp>
    </p:spTree>
    <p:extLst>
      <p:ext uri="{BB962C8B-B14F-4D97-AF65-F5344CB8AC3E}">
        <p14:creationId xmlns:p14="http://schemas.microsoft.com/office/powerpoint/2010/main" val="26914487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3AF702-6C9B-473A-99A8-7EDB882E4EA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049077" y="2884192"/>
            <a:ext cx="6897067" cy="3262624"/>
          </a:xfrm>
          <a:prstGeom prst="rect">
            <a:avLst/>
          </a:prstGeom>
        </p:spPr>
      </p:pic>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User Story Examples</a:t>
            </a:r>
            <a:endParaRPr lang="en-US" dirty="0"/>
          </a:p>
        </p:txBody>
      </p:sp>
      <p:sp>
        <p:nvSpPr>
          <p:cNvPr id="3" name="TextBox 2">
            <a:extLst>
              <a:ext uri="{FF2B5EF4-FFF2-40B4-BE49-F238E27FC236}">
                <a16:creationId xmlns:a16="http://schemas.microsoft.com/office/drawing/2014/main" id="{BBB08C42-9DF1-40C3-9D4D-D9F30E7A9A42}"/>
              </a:ext>
            </a:extLst>
          </p:cNvPr>
          <p:cNvSpPr txBox="1"/>
          <p:nvPr/>
        </p:nvSpPr>
        <p:spPr>
          <a:xfrm>
            <a:off x="-715618" y="1510748"/>
            <a:ext cx="10151165" cy="5262979"/>
          </a:xfrm>
          <a:prstGeom prst="rect">
            <a:avLst/>
          </a:prstGeom>
          <a:noFill/>
        </p:spPr>
        <p:txBody>
          <a:bodyPr wrap="square" rtlCol="0">
            <a:spAutoFit/>
          </a:bodyPr>
          <a:lstStyle/>
          <a:p>
            <a:pPr marL="2171700" lvl="4" indent="-342900">
              <a:buFont typeface="Arial" panose="020B0604020202020204" pitchFamily="34" charset="0"/>
              <a:buChar char="•"/>
            </a:pPr>
            <a:r>
              <a:rPr lang="en-US" sz="2400" spc="-137" dirty="0">
                <a:solidFill>
                  <a:srgbClr val="0078D6"/>
                </a:solidFill>
                <a:latin typeface="Segoe UI Semibold"/>
                <a:cs typeface="Segoe UI Semibold"/>
              </a:rPr>
              <a:t>Put up 7 fence panels in the backyard, </a:t>
            </a:r>
          </a:p>
          <a:p>
            <a:pPr lvl="4"/>
            <a:r>
              <a:rPr lang="en-US" sz="2400" spc="-137" dirty="0">
                <a:solidFill>
                  <a:srgbClr val="0078D6"/>
                </a:solidFill>
                <a:latin typeface="Segoe UI Semibold"/>
                <a:cs typeface="Segoe UI Semibold"/>
              </a:rPr>
              <a:t>     </a:t>
            </a:r>
            <a:r>
              <a:rPr lang="en-US" sz="2400" u="sng" spc="-137" dirty="0">
                <a:solidFill>
                  <a:srgbClr val="0078D6"/>
                </a:solidFill>
                <a:latin typeface="Segoe UI Semibold"/>
                <a:cs typeface="Segoe UI Semibold"/>
              </a:rPr>
              <a:t>so that</a:t>
            </a:r>
            <a:r>
              <a:rPr lang="en-US" sz="2400" spc="-137" dirty="0">
                <a:solidFill>
                  <a:srgbClr val="0078D6"/>
                </a:solidFill>
                <a:latin typeface="Segoe UI Semibold"/>
                <a:cs typeface="Segoe UI Semibold"/>
              </a:rPr>
              <a:t> our dog doesn’t keep getting out.</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Upgrade switch EXAMPLE01 at Tulsa Datacenter, </a:t>
            </a:r>
            <a:r>
              <a:rPr lang="en-US" sz="2400" u="sng" spc="-137" dirty="0">
                <a:solidFill>
                  <a:srgbClr val="0078D6"/>
                </a:solidFill>
                <a:latin typeface="Segoe UI Semibold"/>
                <a:cs typeface="Segoe UI Semibold"/>
              </a:rPr>
              <a:t>so that</a:t>
            </a:r>
            <a:r>
              <a:rPr lang="en-US" sz="2400" spc="-137" dirty="0">
                <a:solidFill>
                  <a:srgbClr val="0078D6"/>
                </a:solidFill>
                <a:latin typeface="Segoe UI Semibold"/>
                <a:cs typeface="Segoe UI Semibold"/>
              </a:rPr>
              <a:t> we can  reduce the risk of a vulnerability that is in the current software version.</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Create a Runbook that can send the Treasury Exchange Log Report from any Deployment Pool, </a:t>
            </a:r>
            <a:r>
              <a:rPr lang="en-US" sz="2400" u="sng" spc="-137" dirty="0">
                <a:solidFill>
                  <a:srgbClr val="0078D6"/>
                </a:solidFill>
                <a:latin typeface="Segoe UI Semibold"/>
                <a:cs typeface="Segoe UI Semibold"/>
              </a:rPr>
              <a:t>so that </a:t>
            </a:r>
            <a:r>
              <a:rPr lang="en-US" sz="2400" spc="-137" dirty="0">
                <a:solidFill>
                  <a:srgbClr val="0078D6"/>
                </a:solidFill>
                <a:latin typeface="Segoe UI Semibold"/>
                <a:cs typeface="Segoe UI Semibold"/>
              </a:rPr>
              <a:t>we can version control and move it off of the “edcacsomv001” server.</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Create a continuous view of the 8414 Log </a:t>
            </a:r>
          </a:p>
          <a:p>
            <a:pPr lvl="4"/>
            <a:r>
              <a:rPr lang="en-US" sz="2400" spc="-137" dirty="0">
                <a:solidFill>
                  <a:srgbClr val="0078D6"/>
                </a:solidFill>
                <a:latin typeface="Segoe UI Semibold"/>
                <a:cs typeface="Segoe UI Semibold"/>
              </a:rPr>
              <a:t>     in the Compression Services App, </a:t>
            </a:r>
            <a:r>
              <a:rPr lang="en-US" sz="2400" u="sng" spc="-137" dirty="0">
                <a:solidFill>
                  <a:srgbClr val="0078D6"/>
                </a:solidFill>
                <a:latin typeface="Segoe UI Semibold"/>
                <a:cs typeface="Segoe UI Semibold"/>
              </a:rPr>
              <a:t>so that</a:t>
            </a:r>
            <a:r>
              <a:rPr lang="en-US" sz="2400" spc="-137" dirty="0">
                <a:solidFill>
                  <a:srgbClr val="0078D6"/>
                </a:solidFill>
                <a:latin typeface="Segoe UI Semibold"/>
                <a:cs typeface="Segoe UI Semibold"/>
              </a:rPr>
              <a:t> </a:t>
            </a:r>
          </a:p>
          <a:p>
            <a:pPr lvl="4"/>
            <a:r>
              <a:rPr lang="en-US" sz="2400" spc="-137" dirty="0">
                <a:solidFill>
                  <a:srgbClr val="0078D6"/>
                </a:solidFill>
                <a:latin typeface="Segoe UI Semibold"/>
                <a:cs typeface="Segoe UI Semibold"/>
              </a:rPr>
              <a:t>     a user does not have to click on small tabs</a:t>
            </a:r>
          </a:p>
          <a:p>
            <a:pPr lvl="4"/>
            <a:r>
              <a:rPr lang="en-US" sz="2400" spc="-137" dirty="0">
                <a:solidFill>
                  <a:srgbClr val="0078D6"/>
                </a:solidFill>
                <a:latin typeface="Segoe UI Semibold"/>
                <a:cs typeface="Segoe UI Semibold"/>
              </a:rPr>
              <a:t>     in the field.</a:t>
            </a:r>
          </a:p>
          <a:p>
            <a:pPr marL="2171700" lvl="4" indent="-342900">
              <a:buFont typeface="Arial" panose="020B0604020202020204" pitchFamily="34" charset="0"/>
              <a:buChar char="•"/>
            </a:pPr>
            <a:endParaRPr lang="en-US" sz="2400" spc="-137" dirty="0">
              <a:solidFill>
                <a:srgbClr val="0078D6"/>
              </a:solidFill>
              <a:latin typeface="Segoe UI Semibold"/>
              <a:cs typeface="Segoe UI Semibold"/>
            </a:endParaRPr>
          </a:p>
          <a:p>
            <a:pPr marL="2171700" lvl="4" indent="-342900">
              <a:buFont typeface="Arial" panose="020B0604020202020204" pitchFamily="34" charset="0"/>
              <a:buChar char="•"/>
            </a:pPr>
            <a:endParaRPr lang="en-US" sz="2400" spc="-137" dirty="0">
              <a:solidFill>
                <a:srgbClr val="0078D6"/>
              </a:solidFill>
              <a:latin typeface="Segoe UI Semibold"/>
              <a:cs typeface="Segoe UI Semibold"/>
            </a:endParaRPr>
          </a:p>
        </p:txBody>
      </p:sp>
    </p:spTree>
    <p:extLst>
      <p:ext uri="{BB962C8B-B14F-4D97-AF65-F5344CB8AC3E}">
        <p14:creationId xmlns:p14="http://schemas.microsoft.com/office/powerpoint/2010/main" val="27357029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3AF702-6C9B-473A-99A8-7EDB882E4EA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049077" y="2884192"/>
            <a:ext cx="6897067" cy="3262624"/>
          </a:xfrm>
          <a:prstGeom prst="rect">
            <a:avLst/>
          </a:prstGeom>
        </p:spPr>
      </p:pic>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Story Points</a:t>
            </a:r>
            <a:endParaRPr lang="en-US" dirty="0"/>
          </a:p>
        </p:txBody>
      </p:sp>
      <p:sp>
        <p:nvSpPr>
          <p:cNvPr id="3" name="TextBox 2">
            <a:extLst>
              <a:ext uri="{FF2B5EF4-FFF2-40B4-BE49-F238E27FC236}">
                <a16:creationId xmlns:a16="http://schemas.microsoft.com/office/drawing/2014/main" id="{BBB08C42-9DF1-40C3-9D4D-D9F30E7A9A42}"/>
              </a:ext>
            </a:extLst>
          </p:cNvPr>
          <p:cNvSpPr txBox="1"/>
          <p:nvPr/>
        </p:nvSpPr>
        <p:spPr>
          <a:xfrm>
            <a:off x="-715618" y="1510748"/>
            <a:ext cx="10151165" cy="2677656"/>
          </a:xfrm>
          <a:prstGeom prst="rect">
            <a:avLst/>
          </a:prstGeom>
          <a:noFill/>
        </p:spPr>
        <p:txBody>
          <a:bodyPr wrap="square" rtlCol="0">
            <a:spAutoFit/>
          </a:bodyPr>
          <a:lstStyle/>
          <a:p>
            <a:pPr marL="2171700" lvl="4" indent="-342900">
              <a:buFont typeface="Arial" panose="020B0604020202020204" pitchFamily="34" charset="0"/>
              <a:buChar char="•"/>
            </a:pPr>
            <a:r>
              <a:rPr lang="en-US" sz="2400" spc="-137" dirty="0">
                <a:solidFill>
                  <a:srgbClr val="0078D6"/>
                </a:solidFill>
                <a:latin typeface="Segoe UI Semibold"/>
                <a:cs typeface="Segoe UI Semibold"/>
              </a:rPr>
              <a:t>A unit of measure for expressing an estimate of the overall effort that will be required to fully implement a product backlog item or any other piece of work.</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Provide a way for teams to properly estimate how fast </a:t>
            </a:r>
            <a:r>
              <a:rPr lang="en-US" sz="2400" b="1" u="sng" spc="-137" dirty="0">
                <a:solidFill>
                  <a:srgbClr val="0078D6"/>
                </a:solidFill>
                <a:latin typeface="Segoe UI Semibold"/>
                <a:cs typeface="Segoe UI Semibold"/>
              </a:rPr>
              <a:t>they</a:t>
            </a:r>
            <a:r>
              <a:rPr lang="en-US" sz="2400" spc="-137" dirty="0">
                <a:solidFill>
                  <a:srgbClr val="0078D6"/>
                </a:solidFill>
                <a:latin typeface="Segoe UI Semibold"/>
                <a:cs typeface="Segoe UI Semibold"/>
              </a:rPr>
              <a:t> can complete work in the system. </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When we estimate with story points, we assign a point value to each item. </a:t>
            </a:r>
          </a:p>
        </p:txBody>
      </p:sp>
    </p:spTree>
    <p:extLst>
      <p:ext uri="{BB962C8B-B14F-4D97-AF65-F5344CB8AC3E}">
        <p14:creationId xmlns:p14="http://schemas.microsoft.com/office/powerpoint/2010/main" val="34455645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3AF702-6C9B-473A-99A8-7EDB882E4EA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049077" y="2884192"/>
            <a:ext cx="6897067" cy="3262624"/>
          </a:xfrm>
          <a:prstGeom prst="rect">
            <a:avLst/>
          </a:prstGeom>
        </p:spPr>
      </p:pic>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Story Point Sizing</a:t>
            </a:r>
            <a:endParaRPr lang="en-US" dirty="0"/>
          </a:p>
        </p:txBody>
      </p:sp>
      <p:sp>
        <p:nvSpPr>
          <p:cNvPr id="6" name="TextBox 5">
            <a:extLst>
              <a:ext uri="{FF2B5EF4-FFF2-40B4-BE49-F238E27FC236}">
                <a16:creationId xmlns:a16="http://schemas.microsoft.com/office/drawing/2014/main" id="{4D9EDE80-1B7E-43D9-A25C-A21CA6519812}"/>
              </a:ext>
            </a:extLst>
          </p:cNvPr>
          <p:cNvSpPr txBox="1"/>
          <p:nvPr/>
        </p:nvSpPr>
        <p:spPr>
          <a:xfrm>
            <a:off x="-715618" y="1510748"/>
            <a:ext cx="10151165" cy="2308324"/>
          </a:xfrm>
          <a:prstGeom prst="rect">
            <a:avLst/>
          </a:prstGeom>
          <a:noFill/>
        </p:spPr>
        <p:txBody>
          <a:bodyPr wrap="square" rtlCol="0">
            <a:spAutoFit/>
          </a:bodyPr>
          <a:lstStyle/>
          <a:p>
            <a:pPr marL="2171700" lvl="4" indent="-342900">
              <a:buFont typeface="Arial" panose="020B0604020202020204" pitchFamily="34" charset="0"/>
              <a:buChar char="•"/>
            </a:pPr>
            <a:r>
              <a:rPr lang="en-US" sz="2400" spc="-137" dirty="0">
                <a:solidFill>
                  <a:srgbClr val="0078D6"/>
                </a:solidFill>
                <a:latin typeface="Segoe UI Semibold"/>
                <a:cs typeface="Segoe UI Semibold"/>
              </a:rPr>
              <a:t>The raw values of each individual item are unimportant,</a:t>
            </a:r>
          </a:p>
          <a:p>
            <a:pPr lvl="4"/>
            <a:r>
              <a:rPr lang="en-US" sz="2400" spc="-137" dirty="0">
                <a:solidFill>
                  <a:srgbClr val="0078D6"/>
                </a:solidFill>
                <a:latin typeface="Segoe UI Semibold"/>
                <a:cs typeface="Segoe UI Semibold"/>
              </a:rPr>
              <a:t>     but the relative size of one story to another defines its </a:t>
            </a:r>
          </a:p>
          <a:p>
            <a:pPr lvl="4"/>
            <a:r>
              <a:rPr lang="en-US" sz="2400" spc="-137" dirty="0">
                <a:solidFill>
                  <a:srgbClr val="0078D6"/>
                </a:solidFill>
                <a:latin typeface="Segoe UI Semibold"/>
                <a:cs typeface="Segoe UI Semibold"/>
              </a:rPr>
              <a:t>     priority and duration.</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Uses a Fibonacci –like Format </a:t>
            </a:r>
          </a:p>
          <a:p>
            <a:pPr marL="2628900" lvl="5" indent="-342900">
              <a:buFont typeface="Arial" panose="020B0604020202020204" pitchFamily="34" charset="0"/>
              <a:buChar char="•"/>
            </a:pPr>
            <a:r>
              <a:rPr lang="en-US" sz="2400" spc="-137" dirty="0">
                <a:solidFill>
                  <a:srgbClr val="0078D6"/>
                </a:solidFill>
                <a:latin typeface="Segoe UI Semibold"/>
                <a:cs typeface="Segoe UI Semibold"/>
              </a:rPr>
              <a:t>1, 2, 3, 5, 8, 13, 20, (20+ should be an Epic)</a:t>
            </a:r>
          </a:p>
          <a:p>
            <a:pPr marL="2171700" lvl="4" indent="-342900">
              <a:buFont typeface="Arial" panose="020B0604020202020204" pitchFamily="34" charset="0"/>
              <a:buChar char="•"/>
            </a:pPr>
            <a:endParaRPr lang="en-US" sz="2400" spc="-137" dirty="0">
              <a:solidFill>
                <a:srgbClr val="0078D6"/>
              </a:solidFill>
              <a:latin typeface="Segoe UI Semibold"/>
              <a:cs typeface="Segoe UI Semibold"/>
            </a:endParaRPr>
          </a:p>
        </p:txBody>
      </p:sp>
      <p:pic>
        <p:nvPicPr>
          <p:cNvPr id="7" name="Picture 6" descr="A dog standing on top of a dirt field&#10;&#10;Description automatically generated">
            <a:extLst>
              <a:ext uri="{FF2B5EF4-FFF2-40B4-BE49-F238E27FC236}">
                <a16:creationId xmlns:a16="http://schemas.microsoft.com/office/drawing/2014/main" id="{743D4B14-DF90-44B7-B795-0718307B5F8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490371" y="3623959"/>
            <a:ext cx="1718984" cy="1356003"/>
          </a:xfrm>
          <a:prstGeom prst="rect">
            <a:avLst/>
          </a:prstGeom>
        </p:spPr>
      </p:pic>
      <p:pic>
        <p:nvPicPr>
          <p:cNvPr id="10" name="Picture 9" descr="A small dog standing on grass&#10;&#10;Description automatically generated">
            <a:extLst>
              <a:ext uri="{FF2B5EF4-FFF2-40B4-BE49-F238E27FC236}">
                <a16:creationId xmlns:a16="http://schemas.microsoft.com/office/drawing/2014/main" id="{E01B56AB-E703-44E1-9FBB-C19D17CCC091}"/>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4629216" y="5227359"/>
            <a:ext cx="1718984" cy="1356003"/>
          </a:xfrm>
          <a:prstGeom prst="rect">
            <a:avLst/>
          </a:prstGeom>
        </p:spPr>
      </p:pic>
      <p:pic>
        <p:nvPicPr>
          <p:cNvPr id="12" name="Picture 11" descr="A dog standing on a dry grass field&#10;&#10;Description automatically generated">
            <a:extLst>
              <a:ext uri="{FF2B5EF4-FFF2-40B4-BE49-F238E27FC236}">
                <a16:creationId xmlns:a16="http://schemas.microsoft.com/office/drawing/2014/main" id="{E26089A1-E40B-46B2-AC69-BE05E892A63D}"/>
              </a:ext>
            </a:extLst>
          </p:cNvPr>
          <p:cNvPicPr>
            <a:picLocks noChangeAspect="1"/>
          </p:cNvPicPr>
          <p:nvPr/>
        </p:nvPicPr>
        <p:blipFill>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tretch>
            <a:fillRect/>
          </a:stretch>
        </p:blipFill>
        <p:spPr>
          <a:xfrm>
            <a:off x="4629216" y="3623960"/>
            <a:ext cx="1718984" cy="1356003"/>
          </a:xfrm>
          <a:prstGeom prst="rect">
            <a:avLst/>
          </a:prstGeom>
        </p:spPr>
      </p:pic>
      <p:pic>
        <p:nvPicPr>
          <p:cNvPr id="15" name="Picture 14" descr="A small dog playing with a frisbee in its mouth&#10;&#10;Description automatically generated">
            <a:extLst>
              <a:ext uri="{FF2B5EF4-FFF2-40B4-BE49-F238E27FC236}">
                <a16:creationId xmlns:a16="http://schemas.microsoft.com/office/drawing/2014/main" id="{4A61274F-D700-4E80-9C99-433B1EA86487}"/>
              </a:ext>
            </a:extLst>
          </p:cNvPr>
          <p:cNvPicPr>
            <a:picLocks noChangeAspect="1"/>
          </p:cNvPicPr>
          <p:nvPr/>
        </p:nvPicPr>
        <p:blipFill>
          <a:blip r:embed="rId10">
            <a:extLst>
              <a:ext uri="{28A0092B-C50C-407E-A947-70E740481C1C}">
                <a14:useLocalDpi xmlns:a14="http://schemas.microsoft.com/office/drawing/2010/main" val="0"/>
              </a:ext>
              <a:ext uri="{837473B0-CC2E-450A-ABE3-18F120FF3D39}">
                <a1611:picAttrSrcUrl xmlns:a1611="http://schemas.microsoft.com/office/drawing/2016/11/main" r:id="rId11"/>
              </a:ext>
            </a:extLst>
          </a:blip>
          <a:stretch>
            <a:fillRect/>
          </a:stretch>
        </p:blipFill>
        <p:spPr>
          <a:xfrm>
            <a:off x="2538479" y="5212686"/>
            <a:ext cx="1718985" cy="1385349"/>
          </a:xfrm>
          <a:prstGeom prst="rect">
            <a:avLst/>
          </a:prstGeom>
        </p:spPr>
      </p:pic>
      <p:pic>
        <p:nvPicPr>
          <p:cNvPr id="21" name="Picture 20" descr="A picture containing grass, outdoor, pink, mammal&#10;&#10;Description automatically generated">
            <a:extLst>
              <a:ext uri="{FF2B5EF4-FFF2-40B4-BE49-F238E27FC236}">
                <a16:creationId xmlns:a16="http://schemas.microsoft.com/office/drawing/2014/main" id="{F5DDCC8A-BB9C-47C0-A082-BDD79965BC56}"/>
              </a:ext>
            </a:extLst>
          </p:cNvPr>
          <p:cNvPicPr>
            <a:picLocks noChangeAspect="1"/>
          </p:cNvPicPr>
          <p:nvPr/>
        </p:nvPicPr>
        <p:blipFill>
          <a:blip r:embed="rId12">
            <a:extLs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a:off x="447746" y="5212686"/>
            <a:ext cx="1718984" cy="1370676"/>
          </a:xfrm>
          <a:prstGeom prst="rect">
            <a:avLst/>
          </a:prstGeom>
        </p:spPr>
      </p:pic>
      <p:pic>
        <p:nvPicPr>
          <p:cNvPr id="1026" name="Picture 2">
            <a:extLst>
              <a:ext uri="{FF2B5EF4-FFF2-40B4-BE49-F238E27FC236}">
                <a16:creationId xmlns:a16="http://schemas.microsoft.com/office/drawing/2014/main" id="{538AEB5B-40A9-4825-8643-C2DCAF392BDA}"/>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47746" y="3623959"/>
            <a:ext cx="1718984" cy="1356003"/>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F93D9326-3609-4A65-8EAD-6B5D676081E4}"/>
              </a:ext>
            </a:extLst>
          </p:cNvPr>
          <p:cNvSpPr txBox="1"/>
          <p:nvPr/>
        </p:nvSpPr>
        <p:spPr>
          <a:xfrm>
            <a:off x="1034349" y="4912679"/>
            <a:ext cx="641537" cy="367290"/>
          </a:xfrm>
          <a:prstGeom prst="rect">
            <a:avLst/>
          </a:prstGeom>
          <a:noFill/>
        </p:spPr>
        <p:txBody>
          <a:bodyPr wrap="square" rtlCol="0">
            <a:spAutoFit/>
          </a:bodyPr>
          <a:lstStyle/>
          <a:p>
            <a:r>
              <a:rPr lang="en-US" dirty="0"/>
              <a:t>20</a:t>
            </a:r>
          </a:p>
        </p:txBody>
      </p:sp>
      <p:sp>
        <p:nvSpPr>
          <p:cNvPr id="25" name="TextBox 24">
            <a:extLst>
              <a:ext uri="{FF2B5EF4-FFF2-40B4-BE49-F238E27FC236}">
                <a16:creationId xmlns:a16="http://schemas.microsoft.com/office/drawing/2014/main" id="{ED9848F5-71AE-4FFB-A880-D4BB995A7EB6}"/>
              </a:ext>
            </a:extLst>
          </p:cNvPr>
          <p:cNvSpPr txBox="1"/>
          <p:nvPr/>
        </p:nvSpPr>
        <p:spPr>
          <a:xfrm>
            <a:off x="3079036" y="4916498"/>
            <a:ext cx="641537" cy="367290"/>
          </a:xfrm>
          <a:prstGeom prst="rect">
            <a:avLst/>
          </a:prstGeom>
          <a:noFill/>
        </p:spPr>
        <p:txBody>
          <a:bodyPr wrap="square" rtlCol="0">
            <a:spAutoFit/>
          </a:bodyPr>
          <a:lstStyle/>
          <a:p>
            <a:r>
              <a:rPr lang="en-US" dirty="0"/>
              <a:t>13</a:t>
            </a:r>
          </a:p>
        </p:txBody>
      </p:sp>
      <p:sp>
        <p:nvSpPr>
          <p:cNvPr id="26" name="TextBox 25">
            <a:extLst>
              <a:ext uri="{FF2B5EF4-FFF2-40B4-BE49-F238E27FC236}">
                <a16:creationId xmlns:a16="http://schemas.microsoft.com/office/drawing/2014/main" id="{B708F99F-6D6B-4405-8FF1-0899D53EAAE1}"/>
              </a:ext>
            </a:extLst>
          </p:cNvPr>
          <p:cNvSpPr txBox="1"/>
          <p:nvPr/>
        </p:nvSpPr>
        <p:spPr>
          <a:xfrm>
            <a:off x="5291736" y="4923835"/>
            <a:ext cx="641537" cy="367290"/>
          </a:xfrm>
          <a:prstGeom prst="rect">
            <a:avLst/>
          </a:prstGeom>
          <a:noFill/>
        </p:spPr>
        <p:txBody>
          <a:bodyPr wrap="square" rtlCol="0">
            <a:spAutoFit/>
          </a:bodyPr>
          <a:lstStyle/>
          <a:p>
            <a:r>
              <a:rPr lang="en-US" dirty="0"/>
              <a:t> 8</a:t>
            </a:r>
          </a:p>
        </p:txBody>
      </p:sp>
      <p:sp>
        <p:nvSpPr>
          <p:cNvPr id="27" name="TextBox 26">
            <a:extLst>
              <a:ext uri="{FF2B5EF4-FFF2-40B4-BE49-F238E27FC236}">
                <a16:creationId xmlns:a16="http://schemas.microsoft.com/office/drawing/2014/main" id="{07AC1A80-1155-4D85-9773-8213ED931752}"/>
              </a:ext>
            </a:extLst>
          </p:cNvPr>
          <p:cNvSpPr txBox="1"/>
          <p:nvPr/>
        </p:nvSpPr>
        <p:spPr>
          <a:xfrm>
            <a:off x="1034348" y="6541158"/>
            <a:ext cx="641537" cy="367290"/>
          </a:xfrm>
          <a:prstGeom prst="rect">
            <a:avLst/>
          </a:prstGeom>
          <a:noFill/>
        </p:spPr>
        <p:txBody>
          <a:bodyPr wrap="square" rtlCol="0">
            <a:spAutoFit/>
          </a:bodyPr>
          <a:lstStyle/>
          <a:p>
            <a:r>
              <a:rPr lang="en-US" dirty="0"/>
              <a:t> 5</a:t>
            </a:r>
          </a:p>
        </p:txBody>
      </p:sp>
      <p:sp>
        <p:nvSpPr>
          <p:cNvPr id="28" name="TextBox 27">
            <a:extLst>
              <a:ext uri="{FF2B5EF4-FFF2-40B4-BE49-F238E27FC236}">
                <a16:creationId xmlns:a16="http://schemas.microsoft.com/office/drawing/2014/main" id="{AC83361B-F63D-42DA-86AE-E699D1716388}"/>
              </a:ext>
            </a:extLst>
          </p:cNvPr>
          <p:cNvSpPr txBox="1"/>
          <p:nvPr/>
        </p:nvSpPr>
        <p:spPr>
          <a:xfrm>
            <a:off x="3079036" y="6541158"/>
            <a:ext cx="641537" cy="367290"/>
          </a:xfrm>
          <a:prstGeom prst="rect">
            <a:avLst/>
          </a:prstGeom>
          <a:noFill/>
        </p:spPr>
        <p:txBody>
          <a:bodyPr wrap="square" rtlCol="0">
            <a:spAutoFit/>
          </a:bodyPr>
          <a:lstStyle/>
          <a:p>
            <a:r>
              <a:rPr lang="en-US" dirty="0"/>
              <a:t> 3</a:t>
            </a:r>
          </a:p>
        </p:txBody>
      </p:sp>
      <p:sp>
        <p:nvSpPr>
          <p:cNvPr id="29" name="TextBox 28">
            <a:extLst>
              <a:ext uri="{FF2B5EF4-FFF2-40B4-BE49-F238E27FC236}">
                <a16:creationId xmlns:a16="http://schemas.microsoft.com/office/drawing/2014/main" id="{B1AE54EF-02D3-4140-9B9F-D3FDF139BBB3}"/>
              </a:ext>
            </a:extLst>
          </p:cNvPr>
          <p:cNvSpPr txBox="1"/>
          <p:nvPr/>
        </p:nvSpPr>
        <p:spPr>
          <a:xfrm>
            <a:off x="5291735" y="6542066"/>
            <a:ext cx="641537" cy="367290"/>
          </a:xfrm>
          <a:prstGeom prst="rect">
            <a:avLst/>
          </a:prstGeom>
          <a:noFill/>
        </p:spPr>
        <p:txBody>
          <a:bodyPr wrap="square" rtlCol="0">
            <a:spAutoFit/>
          </a:bodyPr>
          <a:lstStyle/>
          <a:p>
            <a:r>
              <a:rPr lang="en-US" dirty="0"/>
              <a:t> 1</a:t>
            </a:r>
          </a:p>
        </p:txBody>
      </p:sp>
      <p:sp>
        <p:nvSpPr>
          <p:cNvPr id="24" name="Rectangle 23">
            <a:extLst>
              <a:ext uri="{FF2B5EF4-FFF2-40B4-BE49-F238E27FC236}">
                <a16:creationId xmlns:a16="http://schemas.microsoft.com/office/drawing/2014/main" id="{5C9B515C-21E8-4117-8E91-218FC325F8D9}"/>
              </a:ext>
            </a:extLst>
          </p:cNvPr>
          <p:cNvSpPr/>
          <p:nvPr/>
        </p:nvSpPr>
        <p:spPr>
          <a:xfrm>
            <a:off x="8398566" y="436097"/>
            <a:ext cx="3603695" cy="2585322"/>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4" name="TextBox 1023">
            <a:extLst>
              <a:ext uri="{FF2B5EF4-FFF2-40B4-BE49-F238E27FC236}">
                <a16:creationId xmlns:a16="http://schemas.microsoft.com/office/drawing/2014/main" id="{D7532AFB-8415-43C1-BBA9-0CD9A6B7F521}"/>
              </a:ext>
            </a:extLst>
          </p:cNvPr>
          <p:cNvSpPr txBox="1"/>
          <p:nvPr/>
        </p:nvSpPr>
        <p:spPr>
          <a:xfrm>
            <a:off x="8398566" y="436098"/>
            <a:ext cx="3603695" cy="2308324"/>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rgbClr val="0070C0"/>
                </a:solidFill>
                <a:latin typeface="Segoe UI Semibold" panose="020B0702040204020203" pitchFamily="34" charset="0"/>
                <a:cs typeface="Segoe UI Semibold" panose="020B0702040204020203" pitchFamily="34" charset="0"/>
              </a:rPr>
              <a:t>We think that work is a poodle, and we know that poodles are generally done in less than 4 days, so we believe that work will be done this week. </a:t>
            </a:r>
          </a:p>
          <a:p>
            <a:endParaRPr lang="en-US" sz="1600" dirty="0">
              <a:solidFill>
                <a:srgbClr val="0070C0"/>
              </a:solidFill>
              <a:latin typeface="Segoe UI Semibold" panose="020B0702040204020203" pitchFamily="34" charset="0"/>
              <a:cs typeface="Segoe UI Semibold" panose="020B0702040204020203" pitchFamily="34" charset="0"/>
            </a:endParaRPr>
          </a:p>
          <a:p>
            <a:pPr marL="285750" indent="-285750">
              <a:buFont typeface="Arial" panose="020B0604020202020204" pitchFamily="34" charset="0"/>
              <a:buChar char="•"/>
            </a:pPr>
            <a:r>
              <a:rPr lang="en-US" sz="1600" dirty="0">
                <a:solidFill>
                  <a:srgbClr val="0070C0"/>
                </a:solidFill>
                <a:latin typeface="Segoe UI Semibold" panose="020B0702040204020203" pitchFamily="34" charset="0"/>
                <a:cs typeface="Segoe UI Semibold" panose="020B0702040204020203" pitchFamily="34" charset="0"/>
              </a:rPr>
              <a:t>That looks like a Great Dane. We will need around 4 weeks to complete that.</a:t>
            </a:r>
          </a:p>
        </p:txBody>
      </p:sp>
    </p:spTree>
    <p:extLst>
      <p:ext uri="{BB962C8B-B14F-4D97-AF65-F5344CB8AC3E}">
        <p14:creationId xmlns:p14="http://schemas.microsoft.com/office/powerpoint/2010/main" val="23275397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24"/>
                                        </p:tgtEl>
                                        <p:attrNameLst>
                                          <p:attrName>style.visibility</p:attrName>
                                        </p:attrNameLst>
                                      </p:cBhvr>
                                      <p:to>
                                        <p:strVal val="visible"/>
                                      </p:to>
                                    </p:set>
                                    <p:animEffect transition="in" filter="fade">
                                      <p:cBhvr>
                                        <p:cTn id="10" dur="500"/>
                                        <p:tgtEl>
                                          <p:spTgt spid="10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02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3AF702-6C9B-473A-99A8-7EDB882E4EA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049077" y="2884192"/>
            <a:ext cx="6897067" cy="3262624"/>
          </a:xfrm>
          <a:prstGeom prst="rect">
            <a:avLst/>
          </a:prstGeom>
        </p:spPr>
      </p:pic>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Acceptance Criteria</a:t>
            </a:r>
            <a:endParaRPr lang="en-US" dirty="0"/>
          </a:p>
        </p:txBody>
      </p:sp>
      <p:sp>
        <p:nvSpPr>
          <p:cNvPr id="3" name="TextBox 2">
            <a:extLst>
              <a:ext uri="{FF2B5EF4-FFF2-40B4-BE49-F238E27FC236}">
                <a16:creationId xmlns:a16="http://schemas.microsoft.com/office/drawing/2014/main" id="{BBB08C42-9DF1-40C3-9D4D-D9F30E7A9A42}"/>
              </a:ext>
            </a:extLst>
          </p:cNvPr>
          <p:cNvSpPr txBox="1"/>
          <p:nvPr/>
        </p:nvSpPr>
        <p:spPr>
          <a:xfrm>
            <a:off x="-715618" y="1510748"/>
            <a:ext cx="10151165" cy="4893647"/>
          </a:xfrm>
          <a:prstGeom prst="rect">
            <a:avLst/>
          </a:prstGeom>
          <a:noFill/>
        </p:spPr>
        <p:txBody>
          <a:bodyPr wrap="square" rtlCol="0">
            <a:spAutoFit/>
          </a:bodyPr>
          <a:lstStyle/>
          <a:p>
            <a:pPr marL="2171700" lvl="4" indent="-342900">
              <a:buFont typeface="Arial" panose="020B0604020202020204" pitchFamily="34" charset="0"/>
              <a:buChar char="•"/>
            </a:pPr>
            <a:r>
              <a:rPr lang="en-US" sz="2400" spc="-137" dirty="0">
                <a:solidFill>
                  <a:srgbClr val="0078D6"/>
                </a:solidFill>
                <a:latin typeface="Segoe UI Semibold"/>
                <a:cs typeface="Segoe UI Semibold"/>
              </a:rPr>
              <a:t>Every user story must have at least one acceptance criteria</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Identified before work begins</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Each point is independently testable</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Must have a clear Pass/Fail result</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Includes functional and non-functional criteria</a:t>
            </a:r>
          </a:p>
          <a:p>
            <a:pPr marL="2171700" lvl="4" indent="-342900">
              <a:buFont typeface="Arial" panose="020B0604020202020204" pitchFamily="34" charset="0"/>
              <a:buChar char="•"/>
            </a:pPr>
            <a:endParaRPr lang="en-US" sz="2400" spc="-137" dirty="0">
              <a:solidFill>
                <a:srgbClr val="0078D6"/>
              </a:solidFill>
              <a:latin typeface="Segoe UI Semibold"/>
              <a:cs typeface="Segoe UI Semibold"/>
            </a:endParaRP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Examples:</a:t>
            </a:r>
          </a:p>
          <a:p>
            <a:pPr marL="2628900" lvl="5" indent="-342900">
              <a:buFont typeface="Arial" panose="020B0604020202020204" pitchFamily="34" charset="0"/>
              <a:buChar char="•"/>
            </a:pPr>
            <a:r>
              <a:rPr lang="en-US" sz="2400" spc="-137" dirty="0">
                <a:solidFill>
                  <a:srgbClr val="0078D6"/>
                </a:solidFill>
                <a:latin typeface="Segoe UI Semibold"/>
                <a:cs typeface="Segoe UI Semibold"/>
              </a:rPr>
              <a:t>The PowerShell function runs from three</a:t>
            </a:r>
          </a:p>
          <a:p>
            <a:pPr lvl="5"/>
            <a:r>
              <a:rPr lang="en-US" sz="2400" spc="-137" dirty="0">
                <a:solidFill>
                  <a:srgbClr val="0078D6"/>
                </a:solidFill>
                <a:latin typeface="Segoe UI Semibold"/>
                <a:cs typeface="Segoe UI Semibold"/>
              </a:rPr>
              <a:t>      different deployment pools without an error.</a:t>
            </a:r>
          </a:p>
          <a:p>
            <a:pPr marL="2628900" lvl="5" indent="-342900">
              <a:buFont typeface="Arial" panose="020B0604020202020204" pitchFamily="34" charset="0"/>
              <a:buChar char="•"/>
            </a:pPr>
            <a:r>
              <a:rPr lang="en-US" sz="2400" spc="-137" dirty="0">
                <a:solidFill>
                  <a:srgbClr val="0078D6"/>
                </a:solidFill>
                <a:latin typeface="Segoe UI Semibold"/>
                <a:cs typeface="Segoe UI Semibold"/>
              </a:rPr>
              <a:t>The switch allows traffic to pass from </a:t>
            </a:r>
          </a:p>
          <a:p>
            <a:pPr lvl="5"/>
            <a:r>
              <a:rPr lang="en-US" sz="2400" spc="-137" dirty="0">
                <a:solidFill>
                  <a:srgbClr val="0078D6"/>
                </a:solidFill>
                <a:latin typeface="Segoe UI Semibold"/>
                <a:cs typeface="Segoe UI Semibold"/>
              </a:rPr>
              <a:t>     subnet A to subnet B for https traffic.</a:t>
            </a:r>
          </a:p>
          <a:p>
            <a:pPr marL="2628900" lvl="5" indent="-342900">
              <a:buFont typeface="Arial" panose="020B0604020202020204" pitchFamily="34" charset="0"/>
              <a:buChar char="•"/>
            </a:pPr>
            <a:endParaRPr lang="en-US" sz="2400" spc="-137" dirty="0">
              <a:solidFill>
                <a:srgbClr val="0078D6"/>
              </a:solidFill>
              <a:latin typeface="Segoe UI Semibold"/>
              <a:cs typeface="Segoe UI Semibold"/>
            </a:endParaRPr>
          </a:p>
          <a:p>
            <a:pPr marL="2171700" lvl="4" indent="-342900">
              <a:buFont typeface="Arial" panose="020B0604020202020204" pitchFamily="34" charset="0"/>
              <a:buChar char="•"/>
            </a:pPr>
            <a:endParaRPr lang="en-US" sz="2400" spc="-137" dirty="0">
              <a:solidFill>
                <a:srgbClr val="0078D6"/>
              </a:solidFill>
              <a:latin typeface="Segoe UI Semibold"/>
              <a:cs typeface="Segoe UI Semibold"/>
            </a:endParaRPr>
          </a:p>
        </p:txBody>
      </p:sp>
    </p:spTree>
    <p:extLst>
      <p:ext uri="{BB962C8B-B14F-4D97-AF65-F5344CB8AC3E}">
        <p14:creationId xmlns:p14="http://schemas.microsoft.com/office/powerpoint/2010/main" val="40684329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Effect transition="in" filter="fade">
                                      <p:cBhvr>
                                        <p:cTn id="7" dur="500"/>
                                        <p:tgtEl>
                                          <p:spTgt spid="3">
                                            <p:txEl>
                                              <p:pRg st="7" end="7"/>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8" end="8"/>
                                            </p:txEl>
                                          </p:spTgt>
                                        </p:tgtEl>
                                        <p:attrNameLst>
                                          <p:attrName>style.visibility</p:attrName>
                                        </p:attrNameLst>
                                      </p:cBhvr>
                                      <p:to>
                                        <p:strVal val="visible"/>
                                      </p:to>
                                    </p:set>
                                    <p:animEffect transition="in" filter="fade">
                                      <p:cBhvr>
                                        <p:cTn id="10" dur="500"/>
                                        <p:tgtEl>
                                          <p:spTgt spid="3">
                                            <p:txEl>
                                              <p:pRg st="8" end="8"/>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animEffect transition="in" filter="fade">
                                      <p:cBhvr>
                                        <p:cTn id="15" dur="500"/>
                                        <p:tgtEl>
                                          <p:spTgt spid="3">
                                            <p:txEl>
                                              <p:pRg st="9" end="9"/>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10" end="10"/>
                                            </p:txEl>
                                          </p:spTgt>
                                        </p:tgtEl>
                                        <p:attrNameLst>
                                          <p:attrName>style.visibility</p:attrName>
                                        </p:attrNameLst>
                                      </p:cBhvr>
                                      <p:to>
                                        <p:strVal val="visible"/>
                                      </p:to>
                                    </p:set>
                                    <p:animEffect transition="in" filter="fade">
                                      <p:cBhvr>
                                        <p:cTn id="18"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CB2F57-165F-474B-91F0-0EA849908900}"/>
              </a:ext>
            </a:extLst>
          </p:cNvPr>
          <p:cNvGrpSpPr/>
          <p:nvPr/>
        </p:nvGrpSpPr>
        <p:grpSpPr>
          <a:xfrm flipH="1">
            <a:off x="9070130" y="2125663"/>
            <a:ext cx="2728261" cy="1816480"/>
            <a:chOff x="7486866" y="-976052"/>
            <a:chExt cx="3310497" cy="2204133"/>
          </a:xfrm>
          <a:solidFill>
            <a:schemeClr val="bg1">
              <a:lumMod val="85000"/>
            </a:schemeClr>
          </a:solidFill>
        </p:grpSpPr>
        <p:sp>
          <p:nvSpPr>
            <p:cNvPr id="17" name="Freeform 7">
              <a:extLst>
                <a:ext uri="{FF2B5EF4-FFF2-40B4-BE49-F238E27FC236}">
                  <a16:creationId xmlns:a16="http://schemas.microsoft.com/office/drawing/2014/main" id="{C2106850-B732-4648-85F5-AEA903919C35}"/>
                </a:ext>
              </a:extLst>
            </p:cNvPr>
            <p:cNvSpPr>
              <a:spLocks/>
            </p:cNvSpPr>
            <p:nvPr/>
          </p:nvSpPr>
          <p:spPr bwMode="auto">
            <a:xfrm>
              <a:off x="8539522" y="-976052"/>
              <a:ext cx="2257841" cy="1484460"/>
            </a:xfrm>
            <a:custGeom>
              <a:avLst/>
              <a:gdLst>
                <a:gd name="T0" fmla="*/ 206 w 245"/>
                <a:gd name="T1" fmla="*/ 71 h 161"/>
                <a:gd name="T2" fmla="*/ 206 w 245"/>
                <a:gd name="T3" fmla="*/ 67 h 161"/>
                <a:gd name="T4" fmla="*/ 139 w 245"/>
                <a:gd name="T5" fmla="*/ 0 h 161"/>
                <a:gd name="T6" fmla="*/ 82 w 245"/>
                <a:gd name="T7" fmla="*/ 30 h 161"/>
                <a:gd name="T8" fmla="*/ 64 w 245"/>
                <a:gd name="T9" fmla="*/ 25 h 161"/>
                <a:gd name="T10" fmla="*/ 42 w 245"/>
                <a:gd name="T11" fmla="*/ 32 h 161"/>
                <a:gd name="T12" fmla="*/ 25 w 245"/>
                <a:gd name="T13" fmla="*/ 63 h 161"/>
                <a:gd name="T14" fmla="*/ 0 w 245"/>
                <a:gd name="T15" fmla="*/ 108 h 161"/>
                <a:gd name="T16" fmla="*/ 48 w 245"/>
                <a:gd name="T17" fmla="*/ 161 h 161"/>
                <a:gd name="T18" fmla="*/ 54 w 245"/>
                <a:gd name="T19" fmla="*/ 161 h 161"/>
                <a:gd name="T20" fmla="*/ 59 w 245"/>
                <a:gd name="T21" fmla="*/ 161 h 161"/>
                <a:gd name="T22" fmla="*/ 169 w 245"/>
                <a:gd name="T23" fmla="*/ 161 h 161"/>
                <a:gd name="T24" fmla="*/ 171 w 245"/>
                <a:gd name="T25" fmla="*/ 161 h 161"/>
                <a:gd name="T26" fmla="*/ 174 w 245"/>
                <a:gd name="T27" fmla="*/ 161 h 161"/>
                <a:gd name="T28" fmla="*/ 182 w 245"/>
                <a:gd name="T29" fmla="*/ 161 h 161"/>
                <a:gd name="T30" fmla="*/ 200 w 245"/>
                <a:gd name="T31" fmla="*/ 161 h 161"/>
                <a:gd name="T32" fmla="*/ 245 w 245"/>
                <a:gd name="T33" fmla="*/ 116 h 161"/>
                <a:gd name="T34" fmla="*/ 206 w 245"/>
                <a:gd name="T35" fmla="*/ 7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 h="161">
                  <a:moveTo>
                    <a:pt x="206" y="71"/>
                  </a:moveTo>
                  <a:cubicBezTo>
                    <a:pt x="206" y="70"/>
                    <a:pt x="206" y="68"/>
                    <a:pt x="206" y="67"/>
                  </a:cubicBezTo>
                  <a:cubicBezTo>
                    <a:pt x="206" y="30"/>
                    <a:pt x="176" y="0"/>
                    <a:pt x="139" y="0"/>
                  </a:cubicBezTo>
                  <a:cubicBezTo>
                    <a:pt x="115" y="0"/>
                    <a:pt x="95" y="12"/>
                    <a:pt x="82" y="30"/>
                  </a:cubicBezTo>
                  <a:cubicBezTo>
                    <a:pt x="77" y="27"/>
                    <a:pt x="71" y="25"/>
                    <a:pt x="64" y="25"/>
                  </a:cubicBezTo>
                  <a:cubicBezTo>
                    <a:pt x="56" y="25"/>
                    <a:pt x="48" y="28"/>
                    <a:pt x="42" y="32"/>
                  </a:cubicBezTo>
                  <a:cubicBezTo>
                    <a:pt x="32" y="39"/>
                    <a:pt x="25" y="50"/>
                    <a:pt x="25" y="63"/>
                  </a:cubicBezTo>
                  <a:cubicBezTo>
                    <a:pt x="10" y="73"/>
                    <a:pt x="0" y="90"/>
                    <a:pt x="0" y="108"/>
                  </a:cubicBezTo>
                  <a:cubicBezTo>
                    <a:pt x="0" y="135"/>
                    <a:pt x="21" y="158"/>
                    <a:pt x="48" y="161"/>
                  </a:cubicBezTo>
                  <a:cubicBezTo>
                    <a:pt x="50" y="161"/>
                    <a:pt x="52" y="161"/>
                    <a:pt x="54" y="161"/>
                  </a:cubicBezTo>
                  <a:cubicBezTo>
                    <a:pt x="55" y="161"/>
                    <a:pt x="57" y="161"/>
                    <a:pt x="59" y="161"/>
                  </a:cubicBezTo>
                  <a:cubicBezTo>
                    <a:pt x="84" y="161"/>
                    <a:pt x="142" y="161"/>
                    <a:pt x="169" y="161"/>
                  </a:cubicBezTo>
                  <a:cubicBezTo>
                    <a:pt x="170" y="161"/>
                    <a:pt x="171" y="161"/>
                    <a:pt x="171" y="161"/>
                  </a:cubicBezTo>
                  <a:cubicBezTo>
                    <a:pt x="174" y="161"/>
                    <a:pt x="174" y="161"/>
                    <a:pt x="174" y="161"/>
                  </a:cubicBezTo>
                  <a:cubicBezTo>
                    <a:pt x="176" y="161"/>
                    <a:pt x="180" y="161"/>
                    <a:pt x="182" y="161"/>
                  </a:cubicBezTo>
                  <a:cubicBezTo>
                    <a:pt x="200" y="161"/>
                    <a:pt x="200" y="161"/>
                    <a:pt x="200" y="161"/>
                  </a:cubicBezTo>
                  <a:cubicBezTo>
                    <a:pt x="225" y="161"/>
                    <a:pt x="245" y="140"/>
                    <a:pt x="245" y="116"/>
                  </a:cubicBezTo>
                  <a:cubicBezTo>
                    <a:pt x="245" y="93"/>
                    <a:pt x="228" y="74"/>
                    <a:pt x="206"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8" name="Freeform 8">
              <a:extLst>
                <a:ext uri="{FF2B5EF4-FFF2-40B4-BE49-F238E27FC236}">
                  <a16:creationId xmlns:a16="http://schemas.microsoft.com/office/drawing/2014/main" id="{55035799-A9F7-426E-876E-C2BC8E129259}"/>
                </a:ext>
              </a:extLst>
            </p:cNvPr>
            <p:cNvSpPr>
              <a:spLocks/>
            </p:cNvSpPr>
            <p:nvPr/>
          </p:nvSpPr>
          <p:spPr bwMode="auto">
            <a:xfrm>
              <a:off x="7607169" y="-495912"/>
              <a:ext cx="812049" cy="524181"/>
            </a:xfrm>
            <a:custGeom>
              <a:avLst/>
              <a:gdLst>
                <a:gd name="T0" fmla="*/ 74 w 88"/>
                <a:gd name="T1" fmla="*/ 25 h 57"/>
                <a:gd name="T2" fmla="*/ 74 w 88"/>
                <a:gd name="T3" fmla="*/ 24 h 57"/>
                <a:gd name="T4" fmla="*/ 50 w 88"/>
                <a:gd name="T5" fmla="*/ 0 h 57"/>
                <a:gd name="T6" fmla="*/ 29 w 88"/>
                <a:gd name="T7" fmla="*/ 10 h 57"/>
                <a:gd name="T8" fmla="*/ 23 w 88"/>
                <a:gd name="T9" fmla="*/ 9 h 57"/>
                <a:gd name="T10" fmla="*/ 15 w 88"/>
                <a:gd name="T11" fmla="*/ 11 h 57"/>
                <a:gd name="T12" fmla="*/ 9 w 88"/>
                <a:gd name="T13" fmla="*/ 22 h 57"/>
                <a:gd name="T14" fmla="*/ 0 w 88"/>
                <a:gd name="T15" fmla="*/ 38 h 57"/>
                <a:gd name="T16" fmla="*/ 17 w 88"/>
                <a:gd name="T17" fmla="*/ 57 h 57"/>
                <a:gd name="T18" fmla="*/ 19 w 88"/>
                <a:gd name="T19" fmla="*/ 57 h 57"/>
                <a:gd name="T20" fmla="*/ 21 w 88"/>
                <a:gd name="T21" fmla="*/ 57 h 57"/>
                <a:gd name="T22" fmla="*/ 61 w 88"/>
                <a:gd name="T23" fmla="*/ 57 h 57"/>
                <a:gd name="T24" fmla="*/ 61 w 88"/>
                <a:gd name="T25" fmla="*/ 57 h 57"/>
                <a:gd name="T26" fmla="*/ 62 w 88"/>
                <a:gd name="T27" fmla="*/ 57 h 57"/>
                <a:gd name="T28" fmla="*/ 65 w 88"/>
                <a:gd name="T29" fmla="*/ 57 h 57"/>
                <a:gd name="T30" fmla="*/ 72 w 88"/>
                <a:gd name="T31" fmla="*/ 57 h 57"/>
                <a:gd name="T32" fmla="*/ 88 w 88"/>
                <a:gd name="T33" fmla="*/ 41 h 57"/>
                <a:gd name="T34" fmla="*/ 74 w 88"/>
                <a:gd name="T35" fmla="*/ 2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57">
                  <a:moveTo>
                    <a:pt x="74" y="25"/>
                  </a:moveTo>
                  <a:cubicBezTo>
                    <a:pt x="74" y="24"/>
                    <a:pt x="74" y="24"/>
                    <a:pt x="74" y="24"/>
                  </a:cubicBezTo>
                  <a:cubicBezTo>
                    <a:pt x="74" y="10"/>
                    <a:pt x="63" y="0"/>
                    <a:pt x="50" y="0"/>
                  </a:cubicBezTo>
                  <a:cubicBezTo>
                    <a:pt x="41" y="0"/>
                    <a:pt x="34" y="4"/>
                    <a:pt x="29" y="10"/>
                  </a:cubicBezTo>
                  <a:cubicBezTo>
                    <a:pt x="28" y="9"/>
                    <a:pt x="25" y="9"/>
                    <a:pt x="23" y="9"/>
                  </a:cubicBezTo>
                  <a:cubicBezTo>
                    <a:pt x="20" y="9"/>
                    <a:pt x="17" y="10"/>
                    <a:pt x="15" y="11"/>
                  </a:cubicBezTo>
                  <a:cubicBezTo>
                    <a:pt x="11" y="13"/>
                    <a:pt x="9" y="18"/>
                    <a:pt x="9" y="22"/>
                  </a:cubicBezTo>
                  <a:cubicBezTo>
                    <a:pt x="4" y="26"/>
                    <a:pt x="0" y="32"/>
                    <a:pt x="0" y="38"/>
                  </a:cubicBezTo>
                  <a:cubicBezTo>
                    <a:pt x="0" y="48"/>
                    <a:pt x="7" y="56"/>
                    <a:pt x="17" y="57"/>
                  </a:cubicBezTo>
                  <a:cubicBezTo>
                    <a:pt x="18" y="57"/>
                    <a:pt x="18" y="57"/>
                    <a:pt x="19" y="57"/>
                  </a:cubicBezTo>
                  <a:cubicBezTo>
                    <a:pt x="20" y="57"/>
                    <a:pt x="20" y="57"/>
                    <a:pt x="21" y="57"/>
                  </a:cubicBezTo>
                  <a:cubicBezTo>
                    <a:pt x="30" y="57"/>
                    <a:pt x="51" y="57"/>
                    <a:pt x="61" y="57"/>
                  </a:cubicBezTo>
                  <a:cubicBezTo>
                    <a:pt x="61" y="57"/>
                    <a:pt x="61" y="57"/>
                    <a:pt x="61" y="57"/>
                  </a:cubicBezTo>
                  <a:cubicBezTo>
                    <a:pt x="62" y="57"/>
                    <a:pt x="62" y="57"/>
                    <a:pt x="62" y="57"/>
                  </a:cubicBezTo>
                  <a:cubicBezTo>
                    <a:pt x="63" y="57"/>
                    <a:pt x="64" y="57"/>
                    <a:pt x="65" y="57"/>
                  </a:cubicBezTo>
                  <a:cubicBezTo>
                    <a:pt x="72" y="57"/>
                    <a:pt x="72" y="57"/>
                    <a:pt x="72" y="57"/>
                  </a:cubicBezTo>
                  <a:cubicBezTo>
                    <a:pt x="81" y="57"/>
                    <a:pt x="88" y="50"/>
                    <a:pt x="88" y="41"/>
                  </a:cubicBezTo>
                  <a:cubicBezTo>
                    <a:pt x="88" y="33"/>
                    <a:pt x="82" y="26"/>
                    <a:pt x="7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9" name="Freeform 9">
              <a:extLst>
                <a:ext uri="{FF2B5EF4-FFF2-40B4-BE49-F238E27FC236}">
                  <a16:creationId xmlns:a16="http://schemas.microsoft.com/office/drawing/2014/main" id="{6D1ABF05-E393-4E6E-A990-C0A037BD3EBF}"/>
                </a:ext>
              </a:extLst>
            </p:cNvPr>
            <p:cNvSpPr>
              <a:spLocks/>
            </p:cNvSpPr>
            <p:nvPr/>
          </p:nvSpPr>
          <p:spPr bwMode="auto">
            <a:xfrm>
              <a:off x="7486866" y="407439"/>
              <a:ext cx="1254595" cy="820642"/>
            </a:xfrm>
            <a:custGeom>
              <a:avLst/>
              <a:gdLst>
                <a:gd name="T0" fmla="*/ 114 w 136"/>
                <a:gd name="T1" fmla="*/ 39 h 89"/>
                <a:gd name="T2" fmla="*/ 114 w 136"/>
                <a:gd name="T3" fmla="*/ 37 h 89"/>
                <a:gd name="T4" fmla="*/ 76 w 136"/>
                <a:gd name="T5" fmla="*/ 0 h 89"/>
                <a:gd name="T6" fmla="*/ 45 w 136"/>
                <a:gd name="T7" fmla="*/ 16 h 89"/>
                <a:gd name="T8" fmla="*/ 35 w 136"/>
                <a:gd name="T9" fmla="*/ 14 h 89"/>
                <a:gd name="T10" fmla="*/ 23 w 136"/>
                <a:gd name="T11" fmla="*/ 17 h 89"/>
                <a:gd name="T12" fmla="*/ 13 w 136"/>
                <a:gd name="T13" fmla="*/ 35 h 89"/>
                <a:gd name="T14" fmla="*/ 0 w 136"/>
                <a:gd name="T15" fmla="*/ 60 h 89"/>
                <a:gd name="T16" fmla="*/ 26 w 136"/>
                <a:gd name="T17" fmla="*/ 89 h 89"/>
                <a:gd name="T18" fmla="*/ 29 w 136"/>
                <a:gd name="T19" fmla="*/ 89 h 89"/>
                <a:gd name="T20" fmla="*/ 32 w 136"/>
                <a:gd name="T21" fmla="*/ 89 h 89"/>
                <a:gd name="T22" fmla="*/ 93 w 136"/>
                <a:gd name="T23" fmla="*/ 89 h 89"/>
                <a:gd name="T24" fmla="*/ 95 w 136"/>
                <a:gd name="T25" fmla="*/ 89 h 89"/>
                <a:gd name="T26" fmla="*/ 96 w 136"/>
                <a:gd name="T27" fmla="*/ 89 h 89"/>
                <a:gd name="T28" fmla="*/ 101 w 136"/>
                <a:gd name="T29" fmla="*/ 89 h 89"/>
                <a:gd name="T30" fmla="*/ 110 w 136"/>
                <a:gd name="T31" fmla="*/ 89 h 89"/>
                <a:gd name="T32" fmla="*/ 136 w 136"/>
                <a:gd name="T33" fmla="*/ 64 h 89"/>
                <a:gd name="T34" fmla="*/ 114 w 136"/>
                <a:gd name="T35" fmla="*/ 3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 h="89">
                  <a:moveTo>
                    <a:pt x="114" y="39"/>
                  </a:moveTo>
                  <a:cubicBezTo>
                    <a:pt x="114" y="38"/>
                    <a:pt x="114" y="38"/>
                    <a:pt x="114" y="37"/>
                  </a:cubicBezTo>
                  <a:cubicBezTo>
                    <a:pt x="114" y="16"/>
                    <a:pt x="97" y="0"/>
                    <a:pt x="76" y="0"/>
                  </a:cubicBezTo>
                  <a:cubicBezTo>
                    <a:pt x="63" y="0"/>
                    <a:pt x="52" y="6"/>
                    <a:pt x="45" y="16"/>
                  </a:cubicBezTo>
                  <a:cubicBezTo>
                    <a:pt x="42" y="15"/>
                    <a:pt x="39" y="14"/>
                    <a:pt x="35" y="14"/>
                  </a:cubicBezTo>
                  <a:cubicBezTo>
                    <a:pt x="30" y="14"/>
                    <a:pt x="26" y="15"/>
                    <a:pt x="23" y="17"/>
                  </a:cubicBezTo>
                  <a:cubicBezTo>
                    <a:pt x="17" y="21"/>
                    <a:pt x="13" y="27"/>
                    <a:pt x="13" y="35"/>
                  </a:cubicBezTo>
                  <a:cubicBezTo>
                    <a:pt x="5" y="40"/>
                    <a:pt x="0" y="49"/>
                    <a:pt x="0" y="60"/>
                  </a:cubicBezTo>
                  <a:cubicBezTo>
                    <a:pt x="0" y="75"/>
                    <a:pt x="11" y="87"/>
                    <a:pt x="26" y="89"/>
                  </a:cubicBezTo>
                  <a:cubicBezTo>
                    <a:pt x="27" y="89"/>
                    <a:pt x="28" y="89"/>
                    <a:pt x="29" y="89"/>
                  </a:cubicBezTo>
                  <a:cubicBezTo>
                    <a:pt x="30" y="89"/>
                    <a:pt x="31" y="89"/>
                    <a:pt x="32" y="89"/>
                  </a:cubicBezTo>
                  <a:cubicBezTo>
                    <a:pt x="46" y="89"/>
                    <a:pt x="78" y="89"/>
                    <a:pt x="93" y="89"/>
                  </a:cubicBezTo>
                  <a:cubicBezTo>
                    <a:pt x="94" y="89"/>
                    <a:pt x="94" y="89"/>
                    <a:pt x="95" y="89"/>
                  </a:cubicBezTo>
                  <a:cubicBezTo>
                    <a:pt x="96" y="89"/>
                    <a:pt x="96" y="89"/>
                    <a:pt x="96" y="89"/>
                  </a:cubicBezTo>
                  <a:cubicBezTo>
                    <a:pt x="97" y="89"/>
                    <a:pt x="99" y="89"/>
                    <a:pt x="101" y="89"/>
                  </a:cubicBezTo>
                  <a:cubicBezTo>
                    <a:pt x="110" y="89"/>
                    <a:pt x="110" y="89"/>
                    <a:pt x="110" y="89"/>
                  </a:cubicBezTo>
                  <a:cubicBezTo>
                    <a:pt x="124" y="89"/>
                    <a:pt x="136" y="78"/>
                    <a:pt x="136" y="64"/>
                  </a:cubicBezTo>
                  <a:cubicBezTo>
                    <a:pt x="136" y="51"/>
                    <a:pt x="126" y="41"/>
                    <a:pt x="114"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
        <p:nvSpPr>
          <p:cNvPr id="14" name="Freeform 5">
            <a:extLst>
              <a:ext uri="{FF2B5EF4-FFF2-40B4-BE49-F238E27FC236}">
                <a16:creationId xmlns:a16="http://schemas.microsoft.com/office/drawing/2014/main" id="{10FEEEB8-4D6E-4389-8765-CCA15A53DFE5}"/>
              </a:ext>
            </a:extLst>
          </p:cNvPr>
          <p:cNvSpPr>
            <a:spLocks/>
          </p:cNvSpPr>
          <p:nvPr/>
        </p:nvSpPr>
        <p:spPr bwMode="auto">
          <a:xfrm>
            <a:off x="263244" y="4103124"/>
            <a:ext cx="2370950" cy="1332552"/>
          </a:xfrm>
          <a:custGeom>
            <a:avLst/>
            <a:gdLst>
              <a:gd name="T0" fmla="*/ 773 w 1927"/>
              <a:gd name="T1" fmla="*/ 202 h 1927"/>
              <a:gd name="T2" fmla="*/ 773 w 1927"/>
              <a:gd name="T3" fmla="*/ 0 h 1927"/>
              <a:gd name="T4" fmla="*/ 275 w 1927"/>
              <a:gd name="T5" fmla="*/ 0 h 1927"/>
              <a:gd name="T6" fmla="*/ 275 w 1927"/>
              <a:gd name="T7" fmla="*/ 202 h 1927"/>
              <a:gd name="T8" fmla="*/ 0 w 1927"/>
              <a:gd name="T9" fmla="*/ 202 h 1927"/>
              <a:gd name="T10" fmla="*/ 0 w 1927"/>
              <a:gd name="T11" fmla="*/ 254 h 1927"/>
              <a:gd name="T12" fmla="*/ 64 w 1927"/>
              <a:gd name="T13" fmla="*/ 254 h 1927"/>
              <a:gd name="T14" fmla="*/ 64 w 1927"/>
              <a:gd name="T15" fmla="*/ 1927 h 1927"/>
              <a:gd name="T16" fmla="*/ 1863 w 1927"/>
              <a:gd name="T17" fmla="*/ 1927 h 1927"/>
              <a:gd name="T18" fmla="*/ 1863 w 1927"/>
              <a:gd name="T19" fmla="*/ 254 h 1927"/>
              <a:gd name="T20" fmla="*/ 1927 w 1927"/>
              <a:gd name="T21" fmla="*/ 254 h 1927"/>
              <a:gd name="T22" fmla="*/ 1927 w 1927"/>
              <a:gd name="T23" fmla="*/ 202 h 1927"/>
              <a:gd name="T24" fmla="*/ 773 w 1927"/>
              <a:gd name="T25" fmla="*/ 202 h 1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7" h="1927">
                <a:moveTo>
                  <a:pt x="773" y="202"/>
                </a:moveTo>
                <a:lnTo>
                  <a:pt x="773" y="0"/>
                </a:lnTo>
                <a:lnTo>
                  <a:pt x="275" y="0"/>
                </a:lnTo>
                <a:lnTo>
                  <a:pt x="275" y="202"/>
                </a:lnTo>
                <a:lnTo>
                  <a:pt x="0" y="202"/>
                </a:lnTo>
                <a:lnTo>
                  <a:pt x="0" y="254"/>
                </a:lnTo>
                <a:lnTo>
                  <a:pt x="64" y="254"/>
                </a:lnTo>
                <a:lnTo>
                  <a:pt x="64" y="1927"/>
                </a:lnTo>
                <a:lnTo>
                  <a:pt x="1863" y="1927"/>
                </a:lnTo>
                <a:lnTo>
                  <a:pt x="1863" y="254"/>
                </a:lnTo>
                <a:lnTo>
                  <a:pt x="1927" y="254"/>
                </a:lnTo>
                <a:lnTo>
                  <a:pt x="1927" y="202"/>
                </a:lnTo>
                <a:lnTo>
                  <a:pt x="773" y="20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I.N.V.E.S.T</a:t>
            </a:r>
            <a:endParaRPr lang="en-US" dirty="0"/>
          </a:p>
        </p:txBody>
      </p:sp>
      <p:sp>
        <p:nvSpPr>
          <p:cNvPr id="3" name="TextBox 2">
            <a:extLst>
              <a:ext uri="{FF2B5EF4-FFF2-40B4-BE49-F238E27FC236}">
                <a16:creationId xmlns:a16="http://schemas.microsoft.com/office/drawing/2014/main" id="{BBB08C42-9DF1-40C3-9D4D-D9F30E7A9A42}"/>
              </a:ext>
            </a:extLst>
          </p:cNvPr>
          <p:cNvSpPr txBox="1"/>
          <p:nvPr/>
        </p:nvSpPr>
        <p:spPr>
          <a:xfrm>
            <a:off x="-715618" y="1510748"/>
            <a:ext cx="10151165" cy="2308324"/>
          </a:xfrm>
          <a:prstGeom prst="rect">
            <a:avLst/>
          </a:prstGeom>
          <a:noFill/>
        </p:spPr>
        <p:txBody>
          <a:bodyPr wrap="square" rtlCol="0">
            <a:spAutoFit/>
          </a:bodyPr>
          <a:lstStyle/>
          <a:p>
            <a:pPr marL="2171700" lvl="4" indent="-342900">
              <a:buFont typeface="Arial" panose="020B0604020202020204" pitchFamily="34" charset="0"/>
              <a:buChar char="•"/>
            </a:pPr>
            <a:r>
              <a:rPr lang="en-US" sz="2400" spc="-137" dirty="0">
                <a:solidFill>
                  <a:srgbClr val="0078D6"/>
                </a:solidFill>
                <a:latin typeface="Segoe UI Semibold"/>
                <a:cs typeface="Segoe UI Semibold"/>
              </a:rPr>
              <a:t>Independent</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Negotiable</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Valuable</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Estimable</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Small</a:t>
            </a:r>
          </a:p>
          <a:p>
            <a:pPr marL="2171700" lvl="4" indent="-342900">
              <a:buFont typeface="Arial" panose="020B0604020202020204" pitchFamily="34" charset="0"/>
              <a:buChar char="•"/>
            </a:pPr>
            <a:r>
              <a:rPr lang="en-US" sz="2400" spc="-137" dirty="0">
                <a:solidFill>
                  <a:srgbClr val="0078D6"/>
                </a:solidFill>
                <a:latin typeface="Segoe UI Semibold"/>
                <a:cs typeface="Segoe UI Semibold"/>
              </a:rPr>
              <a:t>Testable</a:t>
            </a:r>
          </a:p>
        </p:txBody>
      </p:sp>
      <p:sp>
        <p:nvSpPr>
          <p:cNvPr id="8" name="Rectangle 38">
            <a:extLst>
              <a:ext uri="{FF2B5EF4-FFF2-40B4-BE49-F238E27FC236}">
                <a16:creationId xmlns:a16="http://schemas.microsoft.com/office/drawing/2014/main" id="{0B3A0930-22AD-4E0A-8CD2-3087576BA111}"/>
              </a:ext>
            </a:extLst>
          </p:cNvPr>
          <p:cNvSpPr>
            <a:spLocks noChangeArrowheads="1"/>
          </p:cNvSpPr>
          <p:nvPr/>
        </p:nvSpPr>
        <p:spPr bwMode="auto">
          <a:xfrm>
            <a:off x="1085157" y="5200229"/>
            <a:ext cx="71530" cy="27034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 name="Oval 40">
            <a:extLst>
              <a:ext uri="{FF2B5EF4-FFF2-40B4-BE49-F238E27FC236}">
                <a16:creationId xmlns:a16="http://schemas.microsoft.com/office/drawing/2014/main" id="{5D951017-F630-46E0-A506-2C2144C96FF4}"/>
              </a:ext>
            </a:extLst>
          </p:cNvPr>
          <p:cNvSpPr>
            <a:spLocks noChangeArrowheads="1"/>
          </p:cNvSpPr>
          <p:nvPr/>
        </p:nvSpPr>
        <p:spPr bwMode="auto">
          <a:xfrm>
            <a:off x="989230" y="4780514"/>
            <a:ext cx="261927" cy="261927"/>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 name="Rectangle 41">
            <a:extLst>
              <a:ext uri="{FF2B5EF4-FFF2-40B4-BE49-F238E27FC236}">
                <a16:creationId xmlns:a16="http://schemas.microsoft.com/office/drawing/2014/main" id="{0298FD68-EBE7-41B9-84C9-65758D75702A}"/>
              </a:ext>
            </a:extLst>
          </p:cNvPr>
          <p:cNvSpPr>
            <a:spLocks noChangeArrowheads="1"/>
          </p:cNvSpPr>
          <p:nvPr/>
        </p:nvSpPr>
        <p:spPr bwMode="auto">
          <a:xfrm>
            <a:off x="646508" y="5200229"/>
            <a:ext cx="72582" cy="27034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1" name="Oval 42">
            <a:extLst>
              <a:ext uri="{FF2B5EF4-FFF2-40B4-BE49-F238E27FC236}">
                <a16:creationId xmlns:a16="http://schemas.microsoft.com/office/drawing/2014/main" id="{420F62A2-AF90-4FF7-BFD6-26BCDB4DC06B}"/>
              </a:ext>
            </a:extLst>
          </p:cNvPr>
          <p:cNvSpPr>
            <a:spLocks noChangeArrowheads="1"/>
          </p:cNvSpPr>
          <p:nvPr/>
        </p:nvSpPr>
        <p:spPr bwMode="auto">
          <a:xfrm>
            <a:off x="502395" y="4965651"/>
            <a:ext cx="356600" cy="356600"/>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 name="Oval 43">
            <a:extLst>
              <a:ext uri="{FF2B5EF4-FFF2-40B4-BE49-F238E27FC236}">
                <a16:creationId xmlns:a16="http://schemas.microsoft.com/office/drawing/2014/main" id="{957992F6-9A11-4253-94A9-449A3868C0AF}"/>
              </a:ext>
            </a:extLst>
          </p:cNvPr>
          <p:cNvSpPr>
            <a:spLocks noChangeArrowheads="1"/>
          </p:cNvSpPr>
          <p:nvPr/>
        </p:nvSpPr>
        <p:spPr bwMode="auto">
          <a:xfrm>
            <a:off x="547628" y="4780514"/>
            <a:ext cx="261927" cy="261927"/>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 name="Oval 42">
            <a:extLst>
              <a:ext uri="{FF2B5EF4-FFF2-40B4-BE49-F238E27FC236}">
                <a16:creationId xmlns:a16="http://schemas.microsoft.com/office/drawing/2014/main" id="{D9265D49-1D40-4521-A4E6-02EA660EDAA1}"/>
              </a:ext>
            </a:extLst>
          </p:cNvPr>
          <p:cNvSpPr>
            <a:spLocks noChangeArrowheads="1"/>
          </p:cNvSpPr>
          <p:nvPr/>
        </p:nvSpPr>
        <p:spPr bwMode="auto">
          <a:xfrm>
            <a:off x="941893" y="4919692"/>
            <a:ext cx="356600" cy="356600"/>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 name="Rectangle 14">
            <a:extLst>
              <a:ext uri="{FF2B5EF4-FFF2-40B4-BE49-F238E27FC236}">
                <a16:creationId xmlns:a16="http://schemas.microsoft.com/office/drawing/2014/main" id="{11E58DAA-9054-4ACF-BC5D-BFE0569A705D}"/>
              </a:ext>
            </a:extLst>
          </p:cNvPr>
          <p:cNvSpPr/>
          <p:nvPr/>
        </p:nvSpPr>
        <p:spPr bwMode="auto">
          <a:xfrm>
            <a:off x="0" y="5435676"/>
            <a:ext cx="12161838" cy="90493"/>
          </a:xfrm>
          <a:prstGeom prst="rect">
            <a:avLst/>
          </a:prstGeom>
          <a:solidFill>
            <a:srgbClr val="777777"/>
          </a:solidFill>
          <a:ln w="6350" cap="flat" cmpd="sng" algn="ctr">
            <a:noFill/>
            <a:prstDash val="solid"/>
            <a:miter lim="800000"/>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2" descr="http://4.bp.blogspot.com/-zPaqT-UT0p4/Ux7SVL6PceI/AAAAAAAAQZA/CHY93mgGKJw/s1600/INVEST.jpg">
            <a:extLst>
              <a:ext uri="{FF2B5EF4-FFF2-40B4-BE49-F238E27FC236}">
                <a16:creationId xmlns:a16="http://schemas.microsoft.com/office/drawing/2014/main" id="{550F43BC-7B98-43E0-8381-F02E0268D46E}"/>
              </a:ext>
            </a:extLst>
          </p:cNvPr>
          <p:cNvPicPr>
            <a:picLocks noChangeAspect="1" noChangeArrowheads="1"/>
          </p:cNvPicPr>
          <p:nvPr/>
        </p:nvPicPr>
        <p:blipFill>
          <a:blip r:embed="rId2" cstate="print">
            <a:extLst>
              <a:ext uri="{BEBA8EAE-BF5A-486C-A8C5-ECC9F3942E4B}">
                <a14:imgProps xmlns:a14="http://schemas.microsoft.com/office/drawing/2010/main">
                  <a14:imgLayer r:embed="rId3">
                    <a14:imgEffect>
                      <a14:artisticTexturizer/>
                    </a14:imgEffect>
                  </a14:imgLayer>
                </a14:imgProps>
              </a:ext>
              <a:ext uri="{28A0092B-C50C-407E-A947-70E740481C1C}">
                <a14:useLocalDpi xmlns:a14="http://schemas.microsoft.com/office/drawing/2010/main" val="0"/>
              </a:ext>
            </a:extLst>
          </a:blip>
          <a:srcRect/>
          <a:stretch>
            <a:fillRect/>
          </a:stretch>
        </p:blipFill>
        <p:spPr bwMode="auto">
          <a:xfrm>
            <a:off x="3478700" y="485845"/>
            <a:ext cx="5439897" cy="4836405"/>
          </a:xfrm>
          <a:prstGeom prst="rect">
            <a:avLst/>
          </a:prstGeom>
          <a:solidFill>
            <a:schemeClr val="accent1"/>
          </a:solidFill>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801284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3AF702-6C9B-473A-99A8-7EDB882E4EA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049077" y="2884192"/>
            <a:ext cx="6897067" cy="3262624"/>
          </a:xfrm>
          <a:prstGeom prst="rect">
            <a:avLst/>
          </a:prstGeom>
        </p:spPr>
      </p:pic>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Tasks</a:t>
            </a:r>
            <a:endParaRPr lang="en-US" dirty="0"/>
          </a:p>
        </p:txBody>
      </p:sp>
      <p:sp>
        <p:nvSpPr>
          <p:cNvPr id="6" name="TextBox 5">
            <a:extLst>
              <a:ext uri="{FF2B5EF4-FFF2-40B4-BE49-F238E27FC236}">
                <a16:creationId xmlns:a16="http://schemas.microsoft.com/office/drawing/2014/main" id="{85621B9F-C2DD-46A3-9BBE-2595FC615EC0}"/>
              </a:ext>
            </a:extLst>
          </p:cNvPr>
          <p:cNvSpPr txBox="1"/>
          <p:nvPr/>
        </p:nvSpPr>
        <p:spPr>
          <a:xfrm>
            <a:off x="715617" y="1510748"/>
            <a:ext cx="10243931" cy="4524315"/>
          </a:xfrm>
          <a:prstGeom prst="rect">
            <a:avLst/>
          </a:prstGeom>
          <a:noFill/>
        </p:spPr>
        <p:txBody>
          <a:bodyPr wrap="square" rtlCol="0">
            <a:spAutoFit/>
          </a:bodyPr>
          <a:lstStyle/>
          <a:p>
            <a:pPr marL="342900" indent="-342900">
              <a:buFont typeface="Arial" panose="020B0604020202020204" pitchFamily="34" charset="0"/>
              <a:buChar char="•"/>
            </a:pPr>
            <a:r>
              <a:rPr lang="en-US" sz="2400" spc="-137" dirty="0">
                <a:solidFill>
                  <a:srgbClr val="0078D6"/>
                </a:solidFill>
                <a:latin typeface="Segoe UI Semibold"/>
                <a:cs typeface="Segoe UI Semibold"/>
              </a:rPr>
              <a:t>Concrete work to be performed by a team member.</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Typically estimated in hours.</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Provides a clear status of the tangible work that is being accomplished in the overall story/project</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Should not generally contain an “and” statement</a:t>
            </a:r>
          </a:p>
          <a:p>
            <a:pPr lvl="1"/>
            <a:r>
              <a:rPr lang="en-US" sz="2400" spc="-137" dirty="0">
                <a:solidFill>
                  <a:srgbClr val="0078D6"/>
                </a:solidFill>
                <a:latin typeface="Segoe UI Semibold"/>
                <a:cs typeface="Segoe UI Semibold"/>
              </a:rPr>
              <a:t>		</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Task Examples</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Buy concrete for the fence</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Create an automation account</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Obtain upgraded software package</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Deploy Docker to Linux Host</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Ship switch to Houston</a:t>
            </a:r>
          </a:p>
        </p:txBody>
      </p:sp>
    </p:spTree>
    <p:extLst>
      <p:ext uri="{BB962C8B-B14F-4D97-AF65-F5344CB8AC3E}">
        <p14:creationId xmlns:p14="http://schemas.microsoft.com/office/powerpoint/2010/main" val="30919146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3AF702-6C9B-473A-99A8-7EDB882E4EA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049077" y="2884192"/>
            <a:ext cx="6897067" cy="3262624"/>
          </a:xfrm>
          <a:prstGeom prst="rect">
            <a:avLst/>
          </a:prstGeom>
        </p:spPr>
      </p:pic>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Features</a:t>
            </a:r>
            <a:endParaRPr lang="en-US" dirty="0"/>
          </a:p>
        </p:txBody>
      </p:sp>
      <p:sp>
        <p:nvSpPr>
          <p:cNvPr id="7" name="TextBox 6">
            <a:extLst>
              <a:ext uri="{FF2B5EF4-FFF2-40B4-BE49-F238E27FC236}">
                <a16:creationId xmlns:a16="http://schemas.microsoft.com/office/drawing/2014/main" id="{94A91CB4-08D5-4D8A-9E76-8B942DA0E0E9}"/>
              </a:ext>
            </a:extLst>
          </p:cNvPr>
          <p:cNvSpPr txBox="1"/>
          <p:nvPr/>
        </p:nvSpPr>
        <p:spPr>
          <a:xfrm>
            <a:off x="715617" y="1272209"/>
            <a:ext cx="11343861" cy="4524315"/>
          </a:xfrm>
          <a:prstGeom prst="rect">
            <a:avLst/>
          </a:prstGeom>
          <a:noFill/>
        </p:spPr>
        <p:txBody>
          <a:bodyPr wrap="square" rtlCol="0">
            <a:spAutoFit/>
          </a:bodyPr>
          <a:lstStyle/>
          <a:p>
            <a:pPr marL="342900" indent="-342900">
              <a:buFont typeface="Arial" panose="020B0604020202020204" pitchFamily="34" charset="0"/>
              <a:buChar char="•"/>
            </a:pPr>
            <a:r>
              <a:rPr lang="en-US" sz="2400" spc="-137" dirty="0">
                <a:solidFill>
                  <a:srgbClr val="0078D6"/>
                </a:solidFill>
                <a:latin typeface="Segoe UI Semibold"/>
                <a:cs typeface="Segoe UI Semibold"/>
              </a:rPr>
              <a:t>In its simplest form, a feature is a specific bucket for a set of user stories.</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Should be clearly linked to value for the organization.</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Defined as characteristics or events of the product or service.</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Typically estimated in weeks, not days.</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Usually separates one version of a product from the next.</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Generally made up of User Stories.</a:t>
            </a:r>
          </a:p>
          <a:p>
            <a:endParaRPr lang="en-US" sz="2400" spc="-137" dirty="0">
              <a:solidFill>
                <a:srgbClr val="0078D6"/>
              </a:solidFill>
              <a:latin typeface="Segoe UI Semibold"/>
              <a:cs typeface="Segoe UI Semibold"/>
            </a:endParaRPr>
          </a:p>
          <a:p>
            <a:pPr marL="342900" indent="-342900">
              <a:buFont typeface="Arial" panose="020B0604020202020204" pitchFamily="34" charset="0"/>
              <a:buChar char="•"/>
            </a:pPr>
            <a:r>
              <a:rPr lang="en-US" sz="2400" spc="-137" dirty="0">
                <a:solidFill>
                  <a:srgbClr val="0078D6"/>
                </a:solidFill>
                <a:latin typeface="Segoe UI Semibold"/>
                <a:cs typeface="Segoe UI Semibold"/>
              </a:rPr>
              <a:t>Examples:</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Put up a fence in the backyard.</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Add new switches to the Houston Datacenter.</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Move scheduled tasks off of edcacsomv001</a:t>
            </a:r>
          </a:p>
          <a:p>
            <a:pPr lvl="1"/>
            <a:r>
              <a:rPr lang="en-US" sz="2400" spc="-137" dirty="0">
                <a:solidFill>
                  <a:srgbClr val="0078D6"/>
                </a:solidFill>
                <a:latin typeface="Segoe UI Semibold"/>
                <a:cs typeface="Segoe UI Semibold"/>
              </a:rPr>
              <a:t>     to Azure Runbooks.</a:t>
            </a:r>
          </a:p>
        </p:txBody>
      </p:sp>
    </p:spTree>
    <p:extLst>
      <p:ext uri="{BB962C8B-B14F-4D97-AF65-F5344CB8AC3E}">
        <p14:creationId xmlns:p14="http://schemas.microsoft.com/office/powerpoint/2010/main" val="21392806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8BDB93-59B4-4300-BBFD-850F772EFB6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049077" y="2884192"/>
            <a:ext cx="6897067" cy="3262624"/>
          </a:xfrm>
          <a:prstGeom prst="rect">
            <a:avLst/>
          </a:prstGeom>
        </p:spPr>
      </p:pic>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Agenda</a:t>
            </a:r>
            <a:endParaRPr lang="en-US" dirty="0"/>
          </a:p>
        </p:txBody>
      </p:sp>
      <p:sp>
        <p:nvSpPr>
          <p:cNvPr id="3" name="TextBox 2">
            <a:extLst>
              <a:ext uri="{FF2B5EF4-FFF2-40B4-BE49-F238E27FC236}">
                <a16:creationId xmlns:a16="http://schemas.microsoft.com/office/drawing/2014/main" id="{BBB08C42-9DF1-40C3-9D4D-D9F30E7A9A42}"/>
              </a:ext>
            </a:extLst>
          </p:cNvPr>
          <p:cNvSpPr txBox="1"/>
          <p:nvPr/>
        </p:nvSpPr>
        <p:spPr>
          <a:xfrm>
            <a:off x="715617" y="1510748"/>
            <a:ext cx="10243931" cy="4893647"/>
          </a:xfrm>
          <a:prstGeom prst="rect">
            <a:avLst/>
          </a:prstGeom>
          <a:noFill/>
        </p:spPr>
        <p:txBody>
          <a:bodyPr wrap="square" rtlCol="0">
            <a:spAutoFit/>
          </a:bodyPr>
          <a:lstStyle/>
          <a:p>
            <a:pPr marL="342900" indent="-342900">
              <a:buFont typeface="Arial" panose="020B0604020202020204" pitchFamily="34" charset="0"/>
              <a:buChar char="•"/>
            </a:pPr>
            <a:r>
              <a:rPr lang="en-US" sz="2400" spc="-137" dirty="0">
                <a:solidFill>
                  <a:srgbClr val="0078D6"/>
                </a:solidFill>
                <a:latin typeface="Segoe UI Semibold"/>
                <a:cs typeface="Segoe UI Semibold"/>
              </a:rPr>
              <a:t>What is DevOps?</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What is Azure DevOps?</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Azure DevOps Overview</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Overview</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Dashboards</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Wiki</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Azure DevOps Boards</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Work Items</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Boards</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Backlogs</a:t>
            </a:r>
          </a:p>
          <a:p>
            <a:endParaRPr lang="en-US" sz="2400" spc="-137" dirty="0">
              <a:solidFill>
                <a:srgbClr val="0078D6"/>
              </a:solidFill>
              <a:latin typeface="Segoe UI Semibold"/>
              <a:cs typeface="Segoe UI Semibold"/>
            </a:endParaRPr>
          </a:p>
          <a:p>
            <a:endParaRPr lang="en-US" sz="2400" spc="-137" dirty="0">
              <a:solidFill>
                <a:srgbClr val="0078D6"/>
              </a:solidFill>
              <a:latin typeface="Segoe UI Semibold"/>
              <a:cs typeface="Segoe UI Semibold"/>
            </a:endParaRPr>
          </a:p>
          <a:p>
            <a:endParaRPr lang="en-US" sz="2400" spc="-137" dirty="0">
              <a:solidFill>
                <a:srgbClr val="0078D6"/>
              </a:solidFill>
              <a:latin typeface="Segoe UI Semibold"/>
              <a:cs typeface="Segoe UI Semibold"/>
            </a:endParaRPr>
          </a:p>
        </p:txBody>
      </p:sp>
    </p:spTree>
    <p:extLst>
      <p:ext uri="{BB962C8B-B14F-4D97-AF65-F5344CB8AC3E}">
        <p14:creationId xmlns:p14="http://schemas.microsoft.com/office/powerpoint/2010/main" val="4915333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3AF702-6C9B-473A-99A8-7EDB882E4EA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049077" y="2884192"/>
            <a:ext cx="6897067" cy="3262624"/>
          </a:xfrm>
          <a:prstGeom prst="rect">
            <a:avLst/>
          </a:prstGeom>
        </p:spPr>
      </p:pic>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Epics</a:t>
            </a:r>
            <a:endParaRPr lang="en-US" dirty="0"/>
          </a:p>
        </p:txBody>
      </p:sp>
      <p:sp>
        <p:nvSpPr>
          <p:cNvPr id="6" name="TextBox 5">
            <a:extLst>
              <a:ext uri="{FF2B5EF4-FFF2-40B4-BE49-F238E27FC236}">
                <a16:creationId xmlns:a16="http://schemas.microsoft.com/office/drawing/2014/main" id="{DC496A9E-1BED-454F-AE6D-A7AE1C85AF1B}"/>
              </a:ext>
            </a:extLst>
          </p:cNvPr>
          <p:cNvSpPr txBox="1"/>
          <p:nvPr/>
        </p:nvSpPr>
        <p:spPr>
          <a:xfrm>
            <a:off x="715617" y="1510748"/>
            <a:ext cx="10243931" cy="5262979"/>
          </a:xfrm>
          <a:prstGeom prst="rect">
            <a:avLst/>
          </a:prstGeom>
          <a:noFill/>
        </p:spPr>
        <p:txBody>
          <a:bodyPr wrap="square" rtlCol="0">
            <a:spAutoFit/>
          </a:bodyPr>
          <a:lstStyle/>
          <a:p>
            <a:pPr marL="342900" indent="-342900">
              <a:buFont typeface="Arial" panose="020B0604020202020204" pitchFamily="34" charset="0"/>
              <a:buChar char="•"/>
            </a:pPr>
            <a:r>
              <a:rPr lang="en-US" sz="2400" spc="-137" dirty="0">
                <a:solidFill>
                  <a:srgbClr val="0078D6"/>
                </a:solidFill>
                <a:latin typeface="Segoe UI Semibold"/>
                <a:cs typeface="Segoe UI Semibold"/>
              </a:rPr>
              <a:t>Represents a series of user stories that share a broader strategic objective.</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Typically estimated in months, not weeks.</a:t>
            </a:r>
          </a:p>
          <a:p>
            <a:pPr marL="342900" indent="-342900">
              <a:buFont typeface="Arial" panose="020B0604020202020204" pitchFamily="34" charset="0"/>
              <a:buChar char="•"/>
            </a:pPr>
            <a:r>
              <a:rPr lang="en-US" sz="2400" spc="-137" dirty="0">
                <a:solidFill>
                  <a:srgbClr val="0078D6"/>
                </a:solidFill>
                <a:latin typeface="Segoe UI Semibold"/>
                <a:cs typeface="Segoe UI Semibold"/>
              </a:rPr>
              <a:t>Generally made up of Features</a:t>
            </a:r>
          </a:p>
          <a:p>
            <a:endParaRPr lang="en-US" sz="2400" spc="-137" dirty="0">
              <a:solidFill>
                <a:srgbClr val="0078D6"/>
              </a:solidFill>
              <a:latin typeface="Segoe UI Semibold"/>
              <a:cs typeface="Segoe UI Semibold"/>
            </a:endParaRPr>
          </a:p>
          <a:p>
            <a:pPr marL="342900" indent="-342900">
              <a:buFont typeface="Arial" panose="020B0604020202020204" pitchFamily="34" charset="0"/>
              <a:buChar char="•"/>
            </a:pPr>
            <a:r>
              <a:rPr lang="en-US" sz="2400" spc="-137" dirty="0">
                <a:solidFill>
                  <a:srgbClr val="0078D6"/>
                </a:solidFill>
                <a:latin typeface="Segoe UI Semibold"/>
                <a:cs typeface="Segoe UI Semibold"/>
              </a:rPr>
              <a:t>Examples:</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Create a welcoming outdoor space </a:t>
            </a:r>
          </a:p>
          <a:p>
            <a:pPr lvl="1"/>
            <a:r>
              <a:rPr lang="en-US" sz="2400" spc="-137" dirty="0">
                <a:solidFill>
                  <a:srgbClr val="0078D6"/>
                </a:solidFill>
                <a:latin typeface="Segoe UI Semibold"/>
                <a:cs typeface="Segoe UI Semibold"/>
              </a:rPr>
              <a:t>     for my friends</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Migrate all network configurations to definition </a:t>
            </a:r>
          </a:p>
          <a:p>
            <a:pPr lvl="1"/>
            <a:r>
              <a:rPr lang="en-US" sz="2400" spc="-137" dirty="0">
                <a:solidFill>
                  <a:srgbClr val="0078D6"/>
                </a:solidFill>
                <a:latin typeface="Segoe UI Semibold"/>
                <a:cs typeface="Segoe UI Semibold"/>
              </a:rPr>
              <a:t>     files within Azure DevOps. </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Create a Client Solutions API that other teams </a:t>
            </a:r>
          </a:p>
          <a:p>
            <a:pPr lvl="1"/>
            <a:r>
              <a:rPr lang="en-US" sz="2400" spc="-137" dirty="0">
                <a:solidFill>
                  <a:srgbClr val="0078D6"/>
                </a:solidFill>
                <a:latin typeface="Segoe UI Semibold"/>
                <a:cs typeface="Segoe UI Semibold"/>
              </a:rPr>
              <a:t>     could use in order to complete requests</a:t>
            </a:r>
          </a:p>
          <a:p>
            <a:pPr marL="800100" lvl="1" indent="-342900">
              <a:buFont typeface="Arial" panose="020B0604020202020204" pitchFamily="34" charset="0"/>
              <a:buChar char="•"/>
            </a:pPr>
            <a:r>
              <a:rPr lang="en-US" sz="2400" spc="-137" dirty="0">
                <a:solidFill>
                  <a:srgbClr val="0078D6"/>
                </a:solidFill>
                <a:latin typeface="Segoe UI Semibold"/>
                <a:cs typeface="Segoe UI Semibold"/>
              </a:rPr>
              <a:t>Create a way for the SMTP relay </a:t>
            </a:r>
          </a:p>
          <a:p>
            <a:pPr lvl="1"/>
            <a:r>
              <a:rPr lang="en-US" sz="2400" spc="-137" dirty="0">
                <a:solidFill>
                  <a:srgbClr val="0078D6"/>
                </a:solidFill>
                <a:latin typeface="Segoe UI Semibold"/>
                <a:cs typeface="Segoe UI Semibold"/>
              </a:rPr>
              <a:t>     to live in a Docker Image that </a:t>
            </a:r>
          </a:p>
          <a:p>
            <a:pPr lvl="1"/>
            <a:r>
              <a:rPr lang="en-US" sz="2400" spc="-137" dirty="0">
                <a:solidFill>
                  <a:srgbClr val="0078D6"/>
                </a:solidFill>
                <a:latin typeface="Segoe UI Semibold"/>
                <a:cs typeface="Segoe UI Semibold"/>
              </a:rPr>
              <a:t>     runs through a Pipeline</a:t>
            </a:r>
          </a:p>
        </p:txBody>
      </p:sp>
    </p:spTree>
    <p:extLst>
      <p:ext uri="{BB962C8B-B14F-4D97-AF65-F5344CB8AC3E}">
        <p14:creationId xmlns:p14="http://schemas.microsoft.com/office/powerpoint/2010/main" val="1539674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6">
                                            <p:txEl>
                                              <p:pRg st="7" end="7"/>
                                            </p:txEl>
                                          </p:spTgt>
                                        </p:tgtEl>
                                        <p:attrNameLst>
                                          <p:attrName>style.visibility</p:attrName>
                                        </p:attrNameLst>
                                      </p:cBhvr>
                                      <p:to>
                                        <p:strVal val="visible"/>
                                      </p:to>
                                    </p:set>
                                    <p:animEffect transition="in" filter="fade">
                                      <p:cBhvr>
                                        <p:cTn id="13" dur="500"/>
                                        <p:tgtEl>
                                          <p:spTgt spid="6">
                                            <p:txEl>
                                              <p:pRg st="7" end="7"/>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6">
                                            <p:txEl>
                                              <p:pRg st="8" end="8"/>
                                            </p:txEl>
                                          </p:spTgt>
                                        </p:tgtEl>
                                        <p:attrNameLst>
                                          <p:attrName>style.visibility</p:attrName>
                                        </p:attrNameLst>
                                      </p:cBhvr>
                                      <p:to>
                                        <p:strVal val="visible"/>
                                      </p:to>
                                    </p:set>
                                    <p:animEffect transition="in" filter="fade">
                                      <p:cBhvr>
                                        <p:cTn id="16" dur="500"/>
                                        <p:tgtEl>
                                          <p:spTgt spid="6">
                                            <p:txEl>
                                              <p:pRg st="8" end="8"/>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xEl>
                                              <p:pRg st="9" end="9"/>
                                            </p:txEl>
                                          </p:spTgt>
                                        </p:tgtEl>
                                        <p:attrNameLst>
                                          <p:attrName>style.visibility</p:attrName>
                                        </p:attrNameLst>
                                      </p:cBhvr>
                                      <p:to>
                                        <p:strVal val="visible"/>
                                      </p:to>
                                    </p:set>
                                    <p:animEffect transition="in" filter="fade">
                                      <p:cBhvr>
                                        <p:cTn id="21" dur="500"/>
                                        <p:tgtEl>
                                          <p:spTgt spid="6">
                                            <p:txEl>
                                              <p:pRg st="9" end="9"/>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xEl>
                                              <p:pRg st="10" end="10"/>
                                            </p:txEl>
                                          </p:spTgt>
                                        </p:tgtEl>
                                        <p:attrNameLst>
                                          <p:attrName>style.visibility</p:attrName>
                                        </p:attrNameLst>
                                      </p:cBhvr>
                                      <p:to>
                                        <p:strVal val="visible"/>
                                      </p:to>
                                    </p:set>
                                    <p:animEffect transition="in" filter="fade">
                                      <p:cBhvr>
                                        <p:cTn id="24" dur="500"/>
                                        <p:tgtEl>
                                          <p:spTgt spid="6">
                                            <p:txEl>
                                              <p:pRg st="10" end="1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6">
                                            <p:txEl>
                                              <p:pRg st="11" end="11"/>
                                            </p:txEl>
                                          </p:spTgt>
                                        </p:tgtEl>
                                        <p:attrNameLst>
                                          <p:attrName>style.visibility</p:attrName>
                                        </p:attrNameLst>
                                      </p:cBhvr>
                                      <p:to>
                                        <p:strVal val="visible"/>
                                      </p:to>
                                    </p:set>
                                    <p:animEffect transition="in" filter="fade">
                                      <p:cBhvr>
                                        <p:cTn id="29" dur="500"/>
                                        <p:tgtEl>
                                          <p:spTgt spid="6">
                                            <p:txEl>
                                              <p:pRg st="11" end="11"/>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6">
                                            <p:txEl>
                                              <p:pRg st="12" end="12"/>
                                            </p:txEl>
                                          </p:spTgt>
                                        </p:tgtEl>
                                        <p:attrNameLst>
                                          <p:attrName>style.visibility</p:attrName>
                                        </p:attrNameLst>
                                      </p:cBhvr>
                                      <p:to>
                                        <p:strVal val="visible"/>
                                      </p:to>
                                    </p:set>
                                    <p:animEffect transition="in" filter="fade">
                                      <p:cBhvr>
                                        <p:cTn id="32" dur="500"/>
                                        <p:tgtEl>
                                          <p:spTgt spid="6">
                                            <p:txEl>
                                              <p:pRg st="12" end="12"/>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6">
                                            <p:txEl>
                                              <p:pRg st="13" end="13"/>
                                            </p:txEl>
                                          </p:spTgt>
                                        </p:tgtEl>
                                        <p:attrNameLst>
                                          <p:attrName>style.visibility</p:attrName>
                                        </p:attrNameLst>
                                      </p:cBhvr>
                                      <p:to>
                                        <p:strVal val="visible"/>
                                      </p:to>
                                    </p:set>
                                    <p:animEffect transition="in" filter="fade">
                                      <p:cBhvr>
                                        <p:cTn id="35"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a:extLst>
              <a:ext uri="{FF2B5EF4-FFF2-40B4-BE49-F238E27FC236}">
                <a16:creationId xmlns:a16="http://schemas.microsoft.com/office/drawing/2014/main" id="{05C9813A-5D7F-420D-A4D2-3821E634036D}"/>
              </a:ext>
            </a:extLst>
          </p:cNvPr>
          <p:cNvGrpSpPr/>
          <p:nvPr/>
        </p:nvGrpSpPr>
        <p:grpSpPr>
          <a:xfrm flipH="1">
            <a:off x="9070130" y="2125663"/>
            <a:ext cx="2728261" cy="1816480"/>
            <a:chOff x="7486866" y="-976052"/>
            <a:chExt cx="3310497" cy="2204133"/>
          </a:xfrm>
          <a:solidFill>
            <a:schemeClr val="bg1">
              <a:lumMod val="85000"/>
            </a:schemeClr>
          </a:solidFill>
        </p:grpSpPr>
        <p:sp>
          <p:nvSpPr>
            <p:cNvPr id="80" name="Freeform 7">
              <a:extLst>
                <a:ext uri="{FF2B5EF4-FFF2-40B4-BE49-F238E27FC236}">
                  <a16:creationId xmlns:a16="http://schemas.microsoft.com/office/drawing/2014/main" id="{62145F03-413A-4C87-A749-C2D44C82A526}"/>
                </a:ext>
              </a:extLst>
            </p:cNvPr>
            <p:cNvSpPr>
              <a:spLocks/>
            </p:cNvSpPr>
            <p:nvPr/>
          </p:nvSpPr>
          <p:spPr bwMode="auto">
            <a:xfrm>
              <a:off x="8539522" y="-976052"/>
              <a:ext cx="2257841" cy="1484460"/>
            </a:xfrm>
            <a:custGeom>
              <a:avLst/>
              <a:gdLst>
                <a:gd name="T0" fmla="*/ 206 w 245"/>
                <a:gd name="T1" fmla="*/ 71 h 161"/>
                <a:gd name="T2" fmla="*/ 206 w 245"/>
                <a:gd name="T3" fmla="*/ 67 h 161"/>
                <a:gd name="T4" fmla="*/ 139 w 245"/>
                <a:gd name="T5" fmla="*/ 0 h 161"/>
                <a:gd name="T6" fmla="*/ 82 w 245"/>
                <a:gd name="T7" fmla="*/ 30 h 161"/>
                <a:gd name="T8" fmla="*/ 64 w 245"/>
                <a:gd name="T9" fmla="*/ 25 h 161"/>
                <a:gd name="T10" fmla="*/ 42 w 245"/>
                <a:gd name="T11" fmla="*/ 32 h 161"/>
                <a:gd name="T12" fmla="*/ 25 w 245"/>
                <a:gd name="T13" fmla="*/ 63 h 161"/>
                <a:gd name="T14" fmla="*/ 0 w 245"/>
                <a:gd name="T15" fmla="*/ 108 h 161"/>
                <a:gd name="T16" fmla="*/ 48 w 245"/>
                <a:gd name="T17" fmla="*/ 161 h 161"/>
                <a:gd name="T18" fmla="*/ 54 w 245"/>
                <a:gd name="T19" fmla="*/ 161 h 161"/>
                <a:gd name="T20" fmla="*/ 59 w 245"/>
                <a:gd name="T21" fmla="*/ 161 h 161"/>
                <a:gd name="T22" fmla="*/ 169 w 245"/>
                <a:gd name="T23" fmla="*/ 161 h 161"/>
                <a:gd name="T24" fmla="*/ 171 w 245"/>
                <a:gd name="T25" fmla="*/ 161 h 161"/>
                <a:gd name="T26" fmla="*/ 174 w 245"/>
                <a:gd name="T27" fmla="*/ 161 h 161"/>
                <a:gd name="T28" fmla="*/ 182 w 245"/>
                <a:gd name="T29" fmla="*/ 161 h 161"/>
                <a:gd name="T30" fmla="*/ 200 w 245"/>
                <a:gd name="T31" fmla="*/ 161 h 161"/>
                <a:gd name="T32" fmla="*/ 245 w 245"/>
                <a:gd name="T33" fmla="*/ 116 h 161"/>
                <a:gd name="T34" fmla="*/ 206 w 245"/>
                <a:gd name="T35" fmla="*/ 7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 h="161">
                  <a:moveTo>
                    <a:pt x="206" y="71"/>
                  </a:moveTo>
                  <a:cubicBezTo>
                    <a:pt x="206" y="70"/>
                    <a:pt x="206" y="68"/>
                    <a:pt x="206" y="67"/>
                  </a:cubicBezTo>
                  <a:cubicBezTo>
                    <a:pt x="206" y="30"/>
                    <a:pt x="176" y="0"/>
                    <a:pt x="139" y="0"/>
                  </a:cubicBezTo>
                  <a:cubicBezTo>
                    <a:pt x="115" y="0"/>
                    <a:pt x="95" y="12"/>
                    <a:pt x="82" y="30"/>
                  </a:cubicBezTo>
                  <a:cubicBezTo>
                    <a:pt x="77" y="27"/>
                    <a:pt x="71" y="25"/>
                    <a:pt x="64" y="25"/>
                  </a:cubicBezTo>
                  <a:cubicBezTo>
                    <a:pt x="56" y="25"/>
                    <a:pt x="48" y="28"/>
                    <a:pt x="42" y="32"/>
                  </a:cubicBezTo>
                  <a:cubicBezTo>
                    <a:pt x="32" y="39"/>
                    <a:pt x="25" y="50"/>
                    <a:pt x="25" y="63"/>
                  </a:cubicBezTo>
                  <a:cubicBezTo>
                    <a:pt x="10" y="73"/>
                    <a:pt x="0" y="90"/>
                    <a:pt x="0" y="108"/>
                  </a:cubicBezTo>
                  <a:cubicBezTo>
                    <a:pt x="0" y="135"/>
                    <a:pt x="21" y="158"/>
                    <a:pt x="48" y="161"/>
                  </a:cubicBezTo>
                  <a:cubicBezTo>
                    <a:pt x="50" y="161"/>
                    <a:pt x="52" y="161"/>
                    <a:pt x="54" y="161"/>
                  </a:cubicBezTo>
                  <a:cubicBezTo>
                    <a:pt x="55" y="161"/>
                    <a:pt x="57" y="161"/>
                    <a:pt x="59" y="161"/>
                  </a:cubicBezTo>
                  <a:cubicBezTo>
                    <a:pt x="84" y="161"/>
                    <a:pt x="142" y="161"/>
                    <a:pt x="169" y="161"/>
                  </a:cubicBezTo>
                  <a:cubicBezTo>
                    <a:pt x="170" y="161"/>
                    <a:pt x="171" y="161"/>
                    <a:pt x="171" y="161"/>
                  </a:cubicBezTo>
                  <a:cubicBezTo>
                    <a:pt x="174" y="161"/>
                    <a:pt x="174" y="161"/>
                    <a:pt x="174" y="161"/>
                  </a:cubicBezTo>
                  <a:cubicBezTo>
                    <a:pt x="176" y="161"/>
                    <a:pt x="180" y="161"/>
                    <a:pt x="182" y="161"/>
                  </a:cubicBezTo>
                  <a:cubicBezTo>
                    <a:pt x="200" y="161"/>
                    <a:pt x="200" y="161"/>
                    <a:pt x="200" y="161"/>
                  </a:cubicBezTo>
                  <a:cubicBezTo>
                    <a:pt x="225" y="161"/>
                    <a:pt x="245" y="140"/>
                    <a:pt x="245" y="116"/>
                  </a:cubicBezTo>
                  <a:cubicBezTo>
                    <a:pt x="245" y="93"/>
                    <a:pt x="228" y="74"/>
                    <a:pt x="206"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1" name="Freeform 8">
              <a:extLst>
                <a:ext uri="{FF2B5EF4-FFF2-40B4-BE49-F238E27FC236}">
                  <a16:creationId xmlns:a16="http://schemas.microsoft.com/office/drawing/2014/main" id="{E0A14338-3B54-4EC8-8453-1163EBE9F7A8}"/>
                </a:ext>
              </a:extLst>
            </p:cNvPr>
            <p:cNvSpPr>
              <a:spLocks/>
            </p:cNvSpPr>
            <p:nvPr/>
          </p:nvSpPr>
          <p:spPr bwMode="auto">
            <a:xfrm>
              <a:off x="7607169" y="-495912"/>
              <a:ext cx="812049" cy="524181"/>
            </a:xfrm>
            <a:custGeom>
              <a:avLst/>
              <a:gdLst>
                <a:gd name="T0" fmla="*/ 74 w 88"/>
                <a:gd name="T1" fmla="*/ 25 h 57"/>
                <a:gd name="T2" fmla="*/ 74 w 88"/>
                <a:gd name="T3" fmla="*/ 24 h 57"/>
                <a:gd name="T4" fmla="*/ 50 w 88"/>
                <a:gd name="T5" fmla="*/ 0 h 57"/>
                <a:gd name="T6" fmla="*/ 29 w 88"/>
                <a:gd name="T7" fmla="*/ 10 h 57"/>
                <a:gd name="T8" fmla="*/ 23 w 88"/>
                <a:gd name="T9" fmla="*/ 9 h 57"/>
                <a:gd name="T10" fmla="*/ 15 w 88"/>
                <a:gd name="T11" fmla="*/ 11 h 57"/>
                <a:gd name="T12" fmla="*/ 9 w 88"/>
                <a:gd name="T13" fmla="*/ 22 h 57"/>
                <a:gd name="T14" fmla="*/ 0 w 88"/>
                <a:gd name="T15" fmla="*/ 38 h 57"/>
                <a:gd name="T16" fmla="*/ 17 w 88"/>
                <a:gd name="T17" fmla="*/ 57 h 57"/>
                <a:gd name="T18" fmla="*/ 19 w 88"/>
                <a:gd name="T19" fmla="*/ 57 h 57"/>
                <a:gd name="T20" fmla="*/ 21 w 88"/>
                <a:gd name="T21" fmla="*/ 57 h 57"/>
                <a:gd name="T22" fmla="*/ 61 w 88"/>
                <a:gd name="T23" fmla="*/ 57 h 57"/>
                <a:gd name="T24" fmla="*/ 61 w 88"/>
                <a:gd name="T25" fmla="*/ 57 h 57"/>
                <a:gd name="T26" fmla="*/ 62 w 88"/>
                <a:gd name="T27" fmla="*/ 57 h 57"/>
                <a:gd name="T28" fmla="*/ 65 w 88"/>
                <a:gd name="T29" fmla="*/ 57 h 57"/>
                <a:gd name="T30" fmla="*/ 72 w 88"/>
                <a:gd name="T31" fmla="*/ 57 h 57"/>
                <a:gd name="T32" fmla="*/ 88 w 88"/>
                <a:gd name="T33" fmla="*/ 41 h 57"/>
                <a:gd name="T34" fmla="*/ 74 w 88"/>
                <a:gd name="T35" fmla="*/ 2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57">
                  <a:moveTo>
                    <a:pt x="74" y="25"/>
                  </a:moveTo>
                  <a:cubicBezTo>
                    <a:pt x="74" y="24"/>
                    <a:pt x="74" y="24"/>
                    <a:pt x="74" y="24"/>
                  </a:cubicBezTo>
                  <a:cubicBezTo>
                    <a:pt x="74" y="10"/>
                    <a:pt x="63" y="0"/>
                    <a:pt x="50" y="0"/>
                  </a:cubicBezTo>
                  <a:cubicBezTo>
                    <a:pt x="41" y="0"/>
                    <a:pt x="34" y="4"/>
                    <a:pt x="29" y="10"/>
                  </a:cubicBezTo>
                  <a:cubicBezTo>
                    <a:pt x="28" y="9"/>
                    <a:pt x="25" y="9"/>
                    <a:pt x="23" y="9"/>
                  </a:cubicBezTo>
                  <a:cubicBezTo>
                    <a:pt x="20" y="9"/>
                    <a:pt x="17" y="10"/>
                    <a:pt x="15" y="11"/>
                  </a:cubicBezTo>
                  <a:cubicBezTo>
                    <a:pt x="11" y="13"/>
                    <a:pt x="9" y="18"/>
                    <a:pt x="9" y="22"/>
                  </a:cubicBezTo>
                  <a:cubicBezTo>
                    <a:pt x="4" y="26"/>
                    <a:pt x="0" y="32"/>
                    <a:pt x="0" y="38"/>
                  </a:cubicBezTo>
                  <a:cubicBezTo>
                    <a:pt x="0" y="48"/>
                    <a:pt x="7" y="56"/>
                    <a:pt x="17" y="57"/>
                  </a:cubicBezTo>
                  <a:cubicBezTo>
                    <a:pt x="18" y="57"/>
                    <a:pt x="18" y="57"/>
                    <a:pt x="19" y="57"/>
                  </a:cubicBezTo>
                  <a:cubicBezTo>
                    <a:pt x="20" y="57"/>
                    <a:pt x="20" y="57"/>
                    <a:pt x="21" y="57"/>
                  </a:cubicBezTo>
                  <a:cubicBezTo>
                    <a:pt x="30" y="57"/>
                    <a:pt x="51" y="57"/>
                    <a:pt x="61" y="57"/>
                  </a:cubicBezTo>
                  <a:cubicBezTo>
                    <a:pt x="61" y="57"/>
                    <a:pt x="61" y="57"/>
                    <a:pt x="61" y="57"/>
                  </a:cubicBezTo>
                  <a:cubicBezTo>
                    <a:pt x="62" y="57"/>
                    <a:pt x="62" y="57"/>
                    <a:pt x="62" y="57"/>
                  </a:cubicBezTo>
                  <a:cubicBezTo>
                    <a:pt x="63" y="57"/>
                    <a:pt x="64" y="57"/>
                    <a:pt x="65" y="57"/>
                  </a:cubicBezTo>
                  <a:cubicBezTo>
                    <a:pt x="72" y="57"/>
                    <a:pt x="72" y="57"/>
                    <a:pt x="72" y="57"/>
                  </a:cubicBezTo>
                  <a:cubicBezTo>
                    <a:pt x="81" y="57"/>
                    <a:pt x="88" y="50"/>
                    <a:pt x="88" y="41"/>
                  </a:cubicBezTo>
                  <a:cubicBezTo>
                    <a:pt x="88" y="33"/>
                    <a:pt x="82" y="26"/>
                    <a:pt x="7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2" name="Freeform 9">
              <a:extLst>
                <a:ext uri="{FF2B5EF4-FFF2-40B4-BE49-F238E27FC236}">
                  <a16:creationId xmlns:a16="http://schemas.microsoft.com/office/drawing/2014/main" id="{18748E65-AB4F-4488-8E5C-0E168275E2A2}"/>
                </a:ext>
              </a:extLst>
            </p:cNvPr>
            <p:cNvSpPr>
              <a:spLocks/>
            </p:cNvSpPr>
            <p:nvPr/>
          </p:nvSpPr>
          <p:spPr bwMode="auto">
            <a:xfrm>
              <a:off x="7486866" y="407439"/>
              <a:ext cx="1254595" cy="820642"/>
            </a:xfrm>
            <a:custGeom>
              <a:avLst/>
              <a:gdLst>
                <a:gd name="T0" fmla="*/ 114 w 136"/>
                <a:gd name="T1" fmla="*/ 39 h 89"/>
                <a:gd name="T2" fmla="*/ 114 w 136"/>
                <a:gd name="T3" fmla="*/ 37 h 89"/>
                <a:gd name="T4" fmla="*/ 76 w 136"/>
                <a:gd name="T5" fmla="*/ 0 h 89"/>
                <a:gd name="T6" fmla="*/ 45 w 136"/>
                <a:gd name="T7" fmla="*/ 16 h 89"/>
                <a:gd name="T8" fmla="*/ 35 w 136"/>
                <a:gd name="T9" fmla="*/ 14 h 89"/>
                <a:gd name="T10" fmla="*/ 23 w 136"/>
                <a:gd name="T11" fmla="*/ 17 h 89"/>
                <a:gd name="T12" fmla="*/ 13 w 136"/>
                <a:gd name="T13" fmla="*/ 35 h 89"/>
                <a:gd name="T14" fmla="*/ 0 w 136"/>
                <a:gd name="T15" fmla="*/ 60 h 89"/>
                <a:gd name="T16" fmla="*/ 26 w 136"/>
                <a:gd name="T17" fmla="*/ 89 h 89"/>
                <a:gd name="T18" fmla="*/ 29 w 136"/>
                <a:gd name="T19" fmla="*/ 89 h 89"/>
                <a:gd name="T20" fmla="*/ 32 w 136"/>
                <a:gd name="T21" fmla="*/ 89 h 89"/>
                <a:gd name="T22" fmla="*/ 93 w 136"/>
                <a:gd name="T23" fmla="*/ 89 h 89"/>
                <a:gd name="T24" fmla="*/ 95 w 136"/>
                <a:gd name="T25" fmla="*/ 89 h 89"/>
                <a:gd name="T26" fmla="*/ 96 w 136"/>
                <a:gd name="T27" fmla="*/ 89 h 89"/>
                <a:gd name="T28" fmla="*/ 101 w 136"/>
                <a:gd name="T29" fmla="*/ 89 h 89"/>
                <a:gd name="T30" fmla="*/ 110 w 136"/>
                <a:gd name="T31" fmla="*/ 89 h 89"/>
                <a:gd name="T32" fmla="*/ 136 w 136"/>
                <a:gd name="T33" fmla="*/ 64 h 89"/>
                <a:gd name="T34" fmla="*/ 114 w 136"/>
                <a:gd name="T35" fmla="*/ 3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 h="89">
                  <a:moveTo>
                    <a:pt x="114" y="39"/>
                  </a:moveTo>
                  <a:cubicBezTo>
                    <a:pt x="114" y="38"/>
                    <a:pt x="114" y="38"/>
                    <a:pt x="114" y="37"/>
                  </a:cubicBezTo>
                  <a:cubicBezTo>
                    <a:pt x="114" y="16"/>
                    <a:pt x="97" y="0"/>
                    <a:pt x="76" y="0"/>
                  </a:cubicBezTo>
                  <a:cubicBezTo>
                    <a:pt x="63" y="0"/>
                    <a:pt x="52" y="6"/>
                    <a:pt x="45" y="16"/>
                  </a:cubicBezTo>
                  <a:cubicBezTo>
                    <a:pt x="42" y="15"/>
                    <a:pt x="39" y="14"/>
                    <a:pt x="35" y="14"/>
                  </a:cubicBezTo>
                  <a:cubicBezTo>
                    <a:pt x="30" y="14"/>
                    <a:pt x="26" y="15"/>
                    <a:pt x="23" y="17"/>
                  </a:cubicBezTo>
                  <a:cubicBezTo>
                    <a:pt x="17" y="21"/>
                    <a:pt x="13" y="27"/>
                    <a:pt x="13" y="35"/>
                  </a:cubicBezTo>
                  <a:cubicBezTo>
                    <a:pt x="5" y="40"/>
                    <a:pt x="0" y="49"/>
                    <a:pt x="0" y="60"/>
                  </a:cubicBezTo>
                  <a:cubicBezTo>
                    <a:pt x="0" y="75"/>
                    <a:pt x="11" y="87"/>
                    <a:pt x="26" y="89"/>
                  </a:cubicBezTo>
                  <a:cubicBezTo>
                    <a:pt x="27" y="89"/>
                    <a:pt x="28" y="89"/>
                    <a:pt x="29" y="89"/>
                  </a:cubicBezTo>
                  <a:cubicBezTo>
                    <a:pt x="30" y="89"/>
                    <a:pt x="31" y="89"/>
                    <a:pt x="32" y="89"/>
                  </a:cubicBezTo>
                  <a:cubicBezTo>
                    <a:pt x="46" y="89"/>
                    <a:pt x="78" y="89"/>
                    <a:pt x="93" y="89"/>
                  </a:cubicBezTo>
                  <a:cubicBezTo>
                    <a:pt x="94" y="89"/>
                    <a:pt x="94" y="89"/>
                    <a:pt x="95" y="89"/>
                  </a:cubicBezTo>
                  <a:cubicBezTo>
                    <a:pt x="96" y="89"/>
                    <a:pt x="96" y="89"/>
                    <a:pt x="96" y="89"/>
                  </a:cubicBezTo>
                  <a:cubicBezTo>
                    <a:pt x="97" y="89"/>
                    <a:pt x="99" y="89"/>
                    <a:pt x="101" y="89"/>
                  </a:cubicBezTo>
                  <a:cubicBezTo>
                    <a:pt x="110" y="89"/>
                    <a:pt x="110" y="89"/>
                    <a:pt x="110" y="89"/>
                  </a:cubicBezTo>
                  <a:cubicBezTo>
                    <a:pt x="124" y="89"/>
                    <a:pt x="136" y="78"/>
                    <a:pt x="136" y="64"/>
                  </a:cubicBezTo>
                  <a:cubicBezTo>
                    <a:pt x="136" y="51"/>
                    <a:pt x="126" y="41"/>
                    <a:pt x="114"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
        <p:nvSpPr>
          <p:cNvPr id="14" name="Freeform 5">
            <a:extLst>
              <a:ext uri="{FF2B5EF4-FFF2-40B4-BE49-F238E27FC236}">
                <a16:creationId xmlns:a16="http://schemas.microsoft.com/office/drawing/2014/main" id="{10FEEEB8-4D6E-4389-8765-CCA15A53DFE5}"/>
              </a:ext>
            </a:extLst>
          </p:cNvPr>
          <p:cNvSpPr>
            <a:spLocks/>
          </p:cNvSpPr>
          <p:nvPr/>
        </p:nvSpPr>
        <p:spPr bwMode="auto">
          <a:xfrm>
            <a:off x="263244" y="4103124"/>
            <a:ext cx="2370950" cy="1332552"/>
          </a:xfrm>
          <a:custGeom>
            <a:avLst/>
            <a:gdLst>
              <a:gd name="T0" fmla="*/ 773 w 1927"/>
              <a:gd name="T1" fmla="*/ 202 h 1927"/>
              <a:gd name="T2" fmla="*/ 773 w 1927"/>
              <a:gd name="T3" fmla="*/ 0 h 1927"/>
              <a:gd name="T4" fmla="*/ 275 w 1927"/>
              <a:gd name="T5" fmla="*/ 0 h 1927"/>
              <a:gd name="T6" fmla="*/ 275 w 1927"/>
              <a:gd name="T7" fmla="*/ 202 h 1927"/>
              <a:gd name="T8" fmla="*/ 0 w 1927"/>
              <a:gd name="T9" fmla="*/ 202 h 1927"/>
              <a:gd name="T10" fmla="*/ 0 w 1927"/>
              <a:gd name="T11" fmla="*/ 254 h 1927"/>
              <a:gd name="T12" fmla="*/ 64 w 1927"/>
              <a:gd name="T13" fmla="*/ 254 h 1927"/>
              <a:gd name="T14" fmla="*/ 64 w 1927"/>
              <a:gd name="T15" fmla="*/ 1927 h 1927"/>
              <a:gd name="T16" fmla="*/ 1863 w 1927"/>
              <a:gd name="T17" fmla="*/ 1927 h 1927"/>
              <a:gd name="T18" fmla="*/ 1863 w 1927"/>
              <a:gd name="T19" fmla="*/ 254 h 1927"/>
              <a:gd name="T20" fmla="*/ 1927 w 1927"/>
              <a:gd name="T21" fmla="*/ 254 h 1927"/>
              <a:gd name="T22" fmla="*/ 1927 w 1927"/>
              <a:gd name="T23" fmla="*/ 202 h 1927"/>
              <a:gd name="T24" fmla="*/ 773 w 1927"/>
              <a:gd name="T25" fmla="*/ 202 h 1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7" h="1927">
                <a:moveTo>
                  <a:pt x="773" y="202"/>
                </a:moveTo>
                <a:lnTo>
                  <a:pt x="773" y="0"/>
                </a:lnTo>
                <a:lnTo>
                  <a:pt x="275" y="0"/>
                </a:lnTo>
                <a:lnTo>
                  <a:pt x="275" y="202"/>
                </a:lnTo>
                <a:lnTo>
                  <a:pt x="0" y="202"/>
                </a:lnTo>
                <a:lnTo>
                  <a:pt x="0" y="254"/>
                </a:lnTo>
                <a:lnTo>
                  <a:pt x="64" y="254"/>
                </a:lnTo>
                <a:lnTo>
                  <a:pt x="64" y="1927"/>
                </a:lnTo>
                <a:lnTo>
                  <a:pt x="1863" y="1927"/>
                </a:lnTo>
                <a:lnTo>
                  <a:pt x="1863" y="254"/>
                </a:lnTo>
                <a:lnTo>
                  <a:pt x="1927" y="254"/>
                </a:lnTo>
                <a:lnTo>
                  <a:pt x="1927" y="202"/>
                </a:lnTo>
                <a:lnTo>
                  <a:pt x="773" y="20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Decomposing Stories</a:t>
            </a:r>
            <a:endParaRPr lang="en-US" dirty="0"/>
          </a:p>
        </p:txBody>
      </p:sp>
      <p:sp>
        <p:nvSpPr>
          <p:cNvPr id="8" name="Rectangle 38">
            <a:extLst>
              <a:ext uri="{FF2B5EF4-FFF2-40B4-BE49-F238E27FC236}">
                <a16:creationId xmlns:a16="http://schemas.microsoft.com/office/drawing/2014/main" id="{0B3A0930-22AD-4E0A-8CD2-3087576BA111}"/>
              </a:ext>
            </a:extLst>
          </p:cNvPr>
          <p:cNvSpPr>
            <a:spLocks noChangeArrowheads="1"/>
          </p:cNvSpPr>
          <p:nvPr/>
        </p:nvSpPr>
        <p:spPr bwMode="auto">
          <a:xfrm>
            <a:off x="1085157" y="5200229"/>
            <a:ext cx="71530" cy="27034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 name="Oval 40">
            <a:extLst>
              <a:ext uri="{FF2B5EF4-FFF2-40B4-BE49-F238E27FC236}">
                <a16:creationId xmlns:a16="http://schemas.microsoft.com/office/drawing/2014/main" id="{5D951017-F630-46E0-A506-2C2144C96FF4}"/>
              </a:ext>
            </a:extLst>
          </p:cNvPr>
          <p:cNvSpPr>
            <a:spLocks noChangeArrowheads="1"/>
          </p:cNvSpPr>
          <p:nvPr/>
        </p:nvSpPr>
        <p:spPr bwMode="auto">
          <a:xfrm>
            <a:off x="989230" y="4780514"/>
            <a:ext cx="261927" cy="261927"/>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 name="Rectangle 41">
            <a:extLst>
              <a:ext uri="{FF2B5EF4-FFF2-40B4-BE49-F238E27FC236}">
                <a16:creationId xmlns:a16="http://schemas.microsoft.com/office/drawing/2014/main" id="{0298FD68-EBE7-41B9-84C9-65758D75702A}"/>
              </a:ext>
            </a:extLst>
          </p:cNvPr>
          <p:cNvSpPr>
            <a:spLocks noChangeArrowheads="1"/>
          </p:cNvSpPr>
          <p:nvPr/>
        </p:nvSpPr>
        <p:spPr bwMode="auto">
          <a:xfrm>
            <a:off x="646508" y="5200229"/>
            <a:ext cx="72582" cy="27034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1" name="Oval 42">
            <a:extLst>
              <a:ext uri="{FF2B5EF4-FFF2-40B4-BE49-F238E27FC236}">
                <a16:creationId xmlns:a16="http://schemas.microsoft.com/office/drawing/2014/main" id="{420F62A2-AF90-4FF7-BFD6-26BCDB4DC06B}"/>
              </a:ext>
            </a:extLst>
          </p:cNvPr>
          <p:cNvSpPr>
            <a:spLocks noChangeArrowheads="1"/>
          </p:cNvSpPr>
          <p:nvPr/>
        </p:nvSpPr>
        <p:spPr bwMode="auto">
          <a:xfrm>
            <a:off x="502395" y="4965651"/>
            <a:ext cx="356600" cy="356600"/>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 name="Oval 43">
            <a:extLst>
              <a:ext uri="{FF2B5EF4-FFF2-40B4-BE49-F238E27FC236}">
                <a16:creationId xmlns:a16="http://schemas.microsoft.com/office/drawing/2014/main" id="{957992F6-9A11-4253-94A9-449A3868C0AF}"/>
              </a:ext>
            </a:extLst>
          </p:cNvPr>
          <p:cNvSpPr>
            <a:spLocks noChangeArrowheads="1"/>
          </p:cNvSpPr>
          <p:nvPr/>
        </p:nvSpPr>
        <p:spPr bwMode="auto">
          <a:xfrm>
            <a:off x="547628" y="4780514"/>
            <a:ext cx="261927" cy="261927"/>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 name="Oval 42">
            <a:extLst>
              <a:ext uri="{FF2B5EF4-FFF2-40B4-BE49-F238E27FC236}">
                <a16:creationId xmlns:a16="http://schemas.microsoft.com/office/drawing/2014/main" id="{D9265D49-1D40-4521-A4E6-02EA660EDAA1}"/>
              </a:ext>
            </a:extLst>
          </p:cNvPr>
          <p:cNvSpPr>
            <a:spLocks noChangeArrowheads="1"/>
          </p:cNvSpPr>
          <p:nvPr/>
        </p:nvSpPr>
        <p:spPr bwMode="auto">
          <a:xfrm>
            <a:off x="941893" y="4919692"/>
            <a:ext cx="356600" cy="356600"/>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 name="Rectangle 14">
            <a:extLst>
              <a:ext uri="{FF2B5EF4-FFF2-40B4-BE49-F238E27FC236}">
                <a16:creationId xmlns:a16="http://schemas.microsoft.com/office/drawing/2014/main" id="{11E58DAA-9054-4ACF-BC5D-BFE0569A705D}"/>
              </a:ext>
            </a:extLst>
          </p:cNvPr>
          <p:cNvSpPr/>
          <p:nvPr/>
        </p:nvSpPr>
        <p:spPr bwMode="auto">
          <a:xfrm>
            <a:off x="0" y="5435676"/>
            <a:ext cx="12161838" cy="90493"/>
          </a:xfrm>
          <a:prstGeom prst="rect">
            <a:avLst/>
          </a:prstGeom>
          <a:solidFill>
            <a:srgbClr val="777777"/>
          </a:solidFill>
          <a:ln w="6350" cap="flat" cmpd="sng" algn="ctr">
            <a:noFill/>
            <a:prstDash val="solid"/>
            <a:miter lim="800000"/>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cxnSp>
        <p:nvCxnSpPr>
          <p:cNvPr id="23" name="Straight Connector 22">
            <a:extLst>
              <a:ext uri="{FF2B5EF4-FFF2-40B4-BE49-F238E27FC236}">
                <a16:creationId xmlns:a16="http://schemas.microsoft.com/office/drawing/2014/main" id="{938B7E58-31FF-47F9-A527-4BB2CB63568C}"/>
              </a:ext>
            </a:extLst>
          </p:cNvPr>
          <p:cNvCxnSpPr/>
          <p:nvPr/>
        </p:nvCxnSpPr>
        <p:spPr>
          <a:xfrm>
            <a:off x="4579606" y="2691633"/>
            <a:ext cx="2124221"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D6D97DC1-C608-45B9-8C8B-E73EEF277C1B}"/>
              </a:ext>
            </a:extLst>
          </p:cNvPr>
          <p:cNvCxnSpPr>
            <a:cxnSpLocks/>
          </p:cNvCxnSpPr>
          <p:nvPr/>
        </p:nvCxnSpPr>
        <p:spPr>
          <a:xfrm>
            <a:off x="3453698" y="4480559"/>
            <a:ext cx="4361293"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6293F260-3380-48FD-AE59-0033F16A0AEF}"/>
              </a:ext>
            </a:extLst>
          </p:cNvPr>
          <p:cNvCxnSpPr>
            <a:cxnSpLocks/>
          </p:cNvCxnSpPr>
          <p:nvPr/>
        </p:nvCxnSpPr>
        <p:spPr>
          <a:xfrm>
            <a:off x="3965133" y="3704491"/>
            <a:ext cx="3343421" cy="0"/>
          </a:xfrm>
          <a:prstGeom prst="line">
            <a:avLst/>
          </a:prstGeom>
        </p:spPr>
        <p:style>
          <a:lnRef idx="2">
            <a:schemeClr val="accent1"/>
          </a:lnRef>
          <a:fillRef idx="0">
            <a:schemeClr val="accent1"/>
          </a:fillRef>
          <a:effectRef idx="1">
            <a:schemeClr val="accent1"/>
          </a:effectRef>
          <a:fontRef idx="minor">
            <a:schemeClr val="tx1"/>
          </a:fontRef>
        </p:style>
      </p:cxnSp>
      <p:sp>
        <p:nvSpPr>
          <p:cNvPr id="27" name="Arc 26">
            <a:extLst>
              <a:ext uri="{FF2B5EF4-FFF2-40B4-BE49-F238E27FC236}">
                <a16:creationId xmlns:a16="http://schemas.microsoft.com/office/drawing/2014/main" id="{156B9272-9ED0-47A9-96D4-D8DD60CD1910}"/>
              </a:ext>
            </a:extLst>
          </p:cNvPr>
          <p:cNvSpPr/>
          <p:nvPr/>
        </p:nvSpPr>
        <p:spPr>
          <a:xfrm rot="18934130">
            <a:off x="5773400" y="1757673"/>
            <a:ext cx="1820962" cy="1881416"/>
          </a:xfrm>
          <a:prstGeom prst="arc">
            <a:avLst>
              <a:gd name="adj1" fmla="val 16200000"/>
              <a:gd name="adj2" fmla="val 19458819"/>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Isosceles Triangle 27">
            <a:extLst>
              <a:ext uri="{FF2B5EF4-FFF2-40B4-BE49-F238E27FC236}">
                <a16:creationId xmlns:a16="http://schemas.microsoft.com/office/drawing/2014/main" id="{E05EFF6C-BDD4-4F6A-A943-FBDBB139E835}"/>
              </a:ext>
            </a:extLst>
          </p:cNvPr>
          <p:cNvSpPr/>
          <p:nvPr/>
        </p:nvSpPr>
        <p:spPr>
          <a:xfrm>
            <a:off x="2980577" y="979922"/>
            <a:ext cx="5322277" cy="4296370"/>
          </a:xfrm>
          <a:prstGeom prst="triangle">
            <a:avLst/>
          </a:prstGeom>
          <a:noFill/>
          <a:ln w="41275">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2B0E50E2-F846-4639-9055-244C2E2FB9B3}"/>
              </a:ext>
            </a:extLst>
          </p:cNvPr>
          <p:cNvSpPr/>
          <p:nvPr/>
        </p:nvSpPr>
        <p:spPr>
          <a:xfrm>
            <a:off x="6001594" y="2324425"/>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2726C2F6-0618-459B-9177-60D07E865E01}"/>
              </a:ext>
            </a:extLst>
          </p:cNvPr>
          <p:cNvSpPr/>
          <p:nvPr/>
        </p:nvSpPr>
        <p:spPr>
          <a:xfrm>
            <a:off x="4661341" y="2805171"/>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7EA935CC-690C-4CFE-B1ED-42EC53295883}"/>
              </a:ext>
            </a:extLst>
          </p:cNvPr>
          <p:cNvSpPr/>
          <p:nvPr/>
        </p:nvSpPr>
        <p:spPr>
          <a:xfrm>
            <a:off x="5790579" y="1978898"/>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8A9EE9DF-4040-42CB-AB71-AF02903EF47C}"/>
              </a:ext>
            </a:extLst>
          </p:cNvPr>
          <p:cNvSpPr/>
          <p:nvPr/>
        </p:nvSpPr>
        <p:spPr>
          <a:xfrm>
            <a:off x="5531335" y="1643052"/>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E160C185-41A0-4D92-B32F-E4DACC470B0F}"/>
              </a:ext>
            </a:extLst>
          </p:cNvPr>
          <p:cNvSpPr/>
          <p:nvPr/>
        </p:nvSpPr>
        <p:spPr>
          <a:xfrm>
            <a:off x="5499640" y="2246219"/>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0583BDA7-65E3-4BBD-B1EB-12E97432231E}"/>
              </a:ext>
            </a:extLst>
          </p:cNvPr>
          <p:cNvSpPr/>
          <p:nvPr/>
        </p:nvSpPr>
        <p:spPr>
          <a:xfrm>
            <a:off x="5304677" y="2004461"/>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5CE6C85B-75CA-4E4F-AAA8-6454E9CE58A3}"/>
              </a:ext>
            </a:extLst>
          </p:cNvPr>
          <p:cNvSpPr/>
          <p:nvPr/>
        </p:nvSpPr>
        <p:spPr>
          <a:xfrm>
            <a:off x="5147628" y="2327511"/>
            <a:ext cx="211015" cy="196933"/>
          </a:xfrm>
          <a:prstGeom prst="ellipse">
            <a:avLst/>
          </a:prstGeom>
          <a:gradFill>
            <a:gsLst>
              <a:gs pos="64000">
                <a:schemeClr val="accent4">
                  <a:lumMod val="60000"/>
                  <a:lumOff val="40000"/>
                </a:schemeClr>
              </a:gs>
              <a:gs pos="0">
                <a:schemeClr val="accent6">
                  <a:lumMod val="0"/>
                  <a:lumOff val="100000"/>
                </a:schemeClr>
              </a:gs>
              <a:gs pos="100000">
                <a:schemeClr val="accent6">
                  <a:lumMod val="100000"/>
                </a:schemeClr>
              </a:gs>
            </a:gsLst>
            <a:path path="circle">
              <a:fillToRect l="50000" t="-80000" r="50000" b="180000"/>
            </a:path>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99CC3162-3A29-4837-93C1-0524BDF5233F}"/>
              </a:ext>
            </a:extLst>
          </p:cNvPr>
          <p:cNvSpPr/>
          <p:nvPr/>
        </p:nvSpPr>
        <p:spPr>
          <a:xfrm>
            <a:off x="5029760" y="3239529"/>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F5CAE290-F1B4-4534-97ED-084D47061010}"/>
              </a:ext>
            </a:extLst>
          </p:cNvPr>
          <p:cNvSpPr/>
          <p:nvPr/>
        </p:nvSpPr>
        <p:spPr>
          <a:xfrm>
            <a:off x="4335407" y="3235085"/>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004A13DF-112A-41B2-8F02-73547A78620A}"/>
              </a:ext>
            </a:extLst>
          </p:cNvPr>
          <p:cNvSpPr/>
          <p:nvPr/>
        </p:nvSpPr>
        <p:spPr>
          <a:xfrm>
            <a:off x="5659982" y="3219347"/>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9973DF46-725E-4D45-A776-4E2E90ABEFE1}"/>
              </a:ext>
            </a:extLst>
          </p:cNvPr>
          <p:cNvSpPr/>
          <p:nvPr/>
        </p:nvSpPr>
        <p:spPr>
          <a:xfrm>
            <a:off x="6468889" y="3179869"/>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2B746339-A581-45F4-AC8F-198FA9617578}"/>
              </a:ext>
            </a:extLst>
          </p:cNvPr>
          <p:cNvSpPr/>
          <p:nvPr/>
        </p:nvSpPr>
        <p:spPr>
          <a:xfrm>
            <a:off x="6080919" y="2750485"/>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E51286A5-14E3-4B63-A7A1-1AB69F6C7E6C}"/>
              </a:ext>
            </a:extLst>
          </p:cNvPr>
          <p:cNvSpPr/>
          <p:nvPr/>
        </p:nvSpPr>
        <p:spPr>
          <a:xfrm>
            <a:off x="5309677" y="2751858"/>
            <a:ext cx="400978" cy="414191"/>
          </a:xfrm>
          <a:prstGeom prst="ellipse">
            <a:avLst/>
          </a:prstGeom>
          <a:gradFill flip="none" rotWithShape="1">
            <a:gsLst>
              <a:gs pos="0">
                <a:srgbClr val="0070C0"/>
              </a:gs>
              <a:gs pos="0">
                <a:schemeClr val="accent6">
                  <a:lumMod val="0"/>
                  <a:lumOff val="100000"/>
                </a:schemeClr>
              </a:gs>
              <a:gs pos="100000">
                <a:srgbClr val="00B0F0"/>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1ADD3ADC-E877-4ABD-9805-46ABBF0BEA50}"/>
              </a:ext>
            </a:extLst>
          </p:cNvPr>
          <p:cNvSpPr/>
          <p:nvPr/>
        </p:nvSpPr>
        <p:spPr>
          <a:xfrm>
            <a:off x="4069623" y="3824973"/>
            <a:ext cx="515768" cy="545894"/>
          </a:xfrm>
          <a:prstGeom prst="ellipse">
            <a:avLst/>
          </a:prstGeom>
          <a:gradFill flip="none" rotWithShape="1">
            <a:gsLst>
              <a:gs pos="0">
                <a:srgbClr val="7030A0"/>
              </a:gs>
              <a:gs pos="0">
                <a:schemeClr val="accent6">
                  <a:lumMod val="0"/>
                  <a:lumOff val="100000"/>
                </a:schemeClr>
              </a:gs>
              <a:gs pos="90500">
                <a:srgbClr val="7030A0"/>
              </a:gs>
              <a:gs pos="28000">
                <a:srgbClr val="0070C0"/>
              </a:gs>
              <a:gs pos="43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24182F02-B88A-415D-B4B8-1E0D7F9A224E}"/>
              </a:ext>
            </a:extLst>
          </p:cNvPr>
          <p:cNvSpPr/>
          <p:nvPr/>
        </p:nvSpPr>
        <p:spPr>
          <a:xfrm>
            <a:off x="4741060" y="3824973"/>
            <a:ext cx="515768" cy="545894"/>
          </a:xfrm>
          <a:prstGeom prst="ellipse">
            <a:avLst/>
          </a:prstGeom>
          <a:gradFill flip="none" rotWithShape="1">
            <a:gsLst>
              <a:gs pos="0">
                <a:srgbClr val="7030A0"/>
              </a:gs>
              <a:gs pos="0">
                <a:schemeClr val="accent6">
                  <a:lumMod val="0"/>
                  <a:lumOff val="100000"/>
                </a:schemeClr>
              </a:gs>
              <a:gs pos="90500">
                <a:srgbClr val="7030A0"/>
              </a:gs>
              <a:gs pos="28000">
                <a:srgbClr val="0070C0"/>
              </a:gs>
              <a:gs pos="43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923B2FC3-2B83-48D9-865C-C67FBF288A6A}"/>
              </a:ext>
            </a:extLst>
          </p:cNvPr>
          <p:cNvSpPr/>
          <p:nvPr/>
        </p:nvSpPr>
        <p:spPr>
          <a:xfrm>
            <a:off x="5402098" y="3845001"/>
            <a:ext cx="515768" cy="545894"/>
          </a:xfrm>
          <a:prstGeom prst="ellipse">
            <a:avLst/>
          </a:prstGeom>
          <a:gradFill flip="none" rotWithShape="1">
            <a:gsLst>
              <a:gs pos="0">
                <a:srgbClr val="7030A0"/>
              </a:gs>
              <a:gs pos="0">
                <a:schemeClr val="accent6">
                  <a:lumMod val="0"/>
                  <a:lumOff val="100000"/>
                </a:schemeClr>
              </a:gs>
              <a:gs pos="90500">
                <a:srgbClr val="7030A0"/>
              </a:gs>
              <a:gs pos="28000">
                <a:srgbClr val="0070C0"/>
              </a:gs>
              <a:gs pos="43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5B67E74E-CCCB-479D-B21E-55563DEC5C2F}"/>
              </a:ext>
            </a:extLst>
          </p:cNvPr>
          <p:cNvSpPr/>
          <p:nvPr/>
        </p:nvSpPr>
        <p:spPr>
          <a:xfrm>
            <a:off x="6103987" y="3830645"/>
            <a:ext cx="515768" cy="545894"/>
          </a:xfrm>
          <a:prstGeom prst="ellipse">
            <a:avLst/>
          </a:prstGeom>
          <a:gradFill flip="none" rotWithShape="1">
            <a:gsLst>
              <a:gs pos="0">
                <a:srgbClr val="7030A0"/>
              </a:gs>
              <a:gs pos="0">
                <a:schemeClr val="accent6">
                  <a:lumMod val="0"/>
                  <a:lumOff val="100000"/>
                </a:schemeClr>
              </a:gs>
              <a:gs pos="90500">
                <a:srgbClr val="7030A0"/>
              </a:gs>
              <a:gs pos="28000">
                <a:srgbClr val="0070C0"/>
              </a:gs>
              <a:gs pos="43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F236DC51-4A3B-4156-BCB2-34DF84159910}"/>
              </a:ext>
            </a:extLst>
          </p:cNvPr>
          <p:cNvSpPr/>
          <p:nvPr/>
        </p:nvSpPr>
        <p:spPr>
          <a:xfrm>
            <a:off x="6777332" y="3825059"/>
            <a:ext cx="515768" cy="545894"/>
          </a:xfrm>
          <a:prstGeom prst="ellipse">
            <a:avLst/>
          </a:prstGeom>
          <a:gradFill flip="none" rotWithShape="1">
            <a:gsLst>
              <a:gs pos="0">
                <a:srgbClr val="7030A0"/>
              </a:gs>
              <a:gs pos="0">
                <a:schemeClr val="accent6">
                  <a:lumMod val="0"/>
                  <a:lumOff val="100000"/>
                </a:schemeClr>
              </a:gs>
              <a:gs pos="90500">
                <a:srgbClr val="7030A0"/>
              </a:gs>
              <a:gs pos="28000">
                <a:srgbClr val="0070C0"/>
              </a:gs>
              <a:gs pos="43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5F06E24D-0CAC-41EE-8DD4-C85706C7F2B9}"/>
              </a:ext>
            </a:extLst>
          </p:cNvPr>
          <p:cNvSpPr/>
          <p:nvPr/>
        </p:nvSpPr>
        <p:spPr>
          <a:xfrm>
            <a:off x="3513676" y="4567311"/>
            <a:ext cx="713273" cy="589057"/>
          </a:xfrm>
          <a:prstGeom prst="ellipse">
            <a:avLst/>
          </a:prstGeom>
          <a:gradFill flip="none" rotWithShape="1">
            <a:gsLst>
              <a:gs pos="0">
                <a:schemeClr val="accent5"/>
              </a:gs>
              <a:gs pos="100000">
                <a:schemeClr val="accent6"/>
              </a:gs>
              <a:gs pos="27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48610CB8-6AB0-4436-B32F-3E1B0DF87B65}"/>
              </a:ext>
            </a:extLst>
          </p:cNvPr>
          <p:cNvSpPr/>
          <p:nvPr/>
        </p:nvSpPr>
        <p:spPr>
          <a:xfrm>
            <a:off x="4379748" y="4567311"/>
            <a:ext cx="713273" cy="589057"/>
          </a:xfrm>
          <a:prstGeom prst="ellipse">
            <a:avLst/>
          </a:prstGeom>
          <a:gradFill flip="none" rotWithShape="1">
            <a:gsLst>
              <a:gs pos="0">
                <a:schemeClr val="accent5"/>
              </a:gs>
              <a:gs pos="100000">
                <a:schemeClr val="accent6"/>
              </a:gs>
              <a:gs pos="27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C52023A7-FB56-4804-85D1-D0425640A9D3}"/>
              </a:ext>
            </a:extLst>
          </p:cNvPr>
          <p:cNvSpPr/>
          <p:nvPr/>
        </p:nvSpPr>
        <p:spPr>
          <a:xfrm>
            <a:off x="5181235" y="4579609"/>
            <a:ext cx="713273" cy="589057"/>
          </a:xfrm>
          <a:prstGeom prst="ellipse">
            <a:avLst/>
          </a:prstGeom>
          <a:gradFill flip="none" rotWithShape="1">
            <a:gsLst>
              <a:gs pos="0">
                <a:schemeClr val="accent5"/>
              </a:gs>
              <a:gs pos="100000">
                <a:schemeClr val="accent6"/>
              </a:gs>
              <a:gs pos="27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72D71DD-3A1F-4646-966D-1F5CE0427D42}"/>
              </a:ext>
            </a:extLst>
          </p:cNvPr>
          <p:cNvSpPr/>
          <p:nvPr/>
        </p:nvSpPr>
        <p:spPr>
          <a:xfrm>
            <a:off x="6005234" y="4575947"/>
            <a:ext cx="713273" cy="589057"/>
          </a:xfrm>
          <a:prstGeom prst="ellipse">
            <a:avLst/>
          </a:prstGeom>
          <a:gradFill flip="none" rotWithShape="1">
            <a:gsLst>
              <a:gs pos="0">
                <a:schemeClr val="accent5"/>
              </a:gs>
              <a:gs pos="100000">
                <a:schemeClr val="accent6"/>
              </a:gs>
              <a:gs pos="27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7D10640D-42C5-4297-A639-02A958283590}"/>
              </a:ext>
            </a:extLst>
          </p:cNvPr>
          <p:cNvSpPr/>
          <p:nvPr/>
        </p:nvSpPr>
        <p:spPr>
          <a:xfrm>
            <a:off x="6869867" y="4590252"/>
            <a:ext cx="713273" cy="589057"/>
          </a:xfrm>
          <a:prstGeom prst="ellipse">
            <a:avLst/>
          </a:prstGeom>
          <a:gradFill flip="none" rotWithShape="1">
            <a:gsLst>
              <a:gs pos="0">
                <a:schemeClr val="accent5"/>
              </a:gs>
              <a:gs pos="100000">
                <a:schemeClr val="accent6"/>
              </a:gs>
              <a:gs pos="27000">
                <a:schemeClr val="bg1"/>
              </a:gs>
            </a:gsLst>
            <a:path path="circle">
              <a:fillToRect l="50000" t="-80000" r="50000" b="180000"/>
            </a:path>
            <a:tileRect/>
          </a:gra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Arc 68">
            <a:extLst>
              <a:ext uri="{FF2B5EF4-FFF2-40B4-BE49-F238E27FC236}">
                <a16:creationId xmlns:a16="http://schemas.microsoft.com/office/drawing/2014/main" id="{7A472E99-4ED0-4724-8014-6C501941DF7D}"/>
              </a:ext>
            </a:extLst>
          </p:cNvPr>
          <p:cNvSpPr/>
          <p:nvPr/>
        </p:nvSpPr>
        <p:spPr>
          <a:xfrm rot="18934130">
            <a:off x="6402597" y="2591923"/>
            <a:ext cx="1820962" cy="1881416"/>
          </a:xfrm>
          <a:prstGeom prst="arc">
            <a:avLst>
              <a:gd name="adj1" fmla="val 15917593"/>
              <a:gd name="adj2" fmla="val 19458819"/>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0" name="Arc 69">
            <a:extLst>
              <a:ext uri="{FF2B5EF4-FFF2-40B4-BE49-F238E27FC236}">
                <a16:creationId xmlns:a16="http://schemas.microsoft.com/office/drawing/2014/main" id="{2AF8138A-349F-4A62-B0CE-984785EFE15F}"/>
              </a:ext>
            </a:extLst>
          </p:cNvPr>
          <p:cNvSpPr/>
          <p:nvPr/>
        </p:nvSpPr>
        <p:spPr>
          <a:xfrm rot="18934130">
            <a:off x="7051202" y="3597879"/>
            <a:ext cx="1820962" cy="1881416"/>
          </a:xfrm>
          <a:prstGeom prst="arc">
            <a:avLst>
              <a:gd name="adj1" fmla="val 16200000"/>
              <a:gd name="adj2" fmla="val 19458819"/>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1" name="Arc 70">
            <a:extLst>
              <a:ext uri="{FF2B5EF4-FFF2-40B4-BE49-F238E27FC236}">
                <a16:creationId xmlns:a16="http://schemas.microsoft.com/office/drawing/2014/main" id="{B568933B-A635-43F8-B08C-3D206BB1CC4F}"/>
              </a:ext>
            </a:extLst>
          </p:cNvPr>
          <p:cNvSpPr/>
          <p:nvPr/>
        </p:nvSpPr>
        <p:spPr>
          <a:xfrm rot="18934130">
            <a:off x="7392374" y="4581230"/>
            <a:ext cx="1820962" cy="1881416"/>
          </a:xfrm>
          <a:prstGeom prst="arc">
            <a:avLst>
              <a:gd name="adj1" fmla="val 16200000"/>
              <a:gd name="adj2" fmla="val 19458819"/>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055996F0-E2D7-4DEF-91A0-93FF32800B60}"/>
              </a:ext>
            </a:extLst>
          </p:cNvPr>
          <p:cNvSpPr txBox="1"/>
          <p:nvPr/>
        </p:nvSpPr>
        <p:spPr>
          <a:xfrm>
            <a:off x="6628019" y="1587190"/>
            <a:ext cx="1659205" cy="923330"/>
          </a:xfrm>
          <a:prstGeom prst="rect">
            <a:avLst/>
          </a:prstGeom>
          <a:noFill/>
        </p:spPr>
        <p:txBody>
          <a:bodyPr wrap="square" rtlCol="0">
            <a:spAutoFit/>
          </a:bodyPr>
          <a:lstStyle/>
          <a:p>
            <a:r>
              <a:rPr lang="en-US" spc="-137" dirty="0">
                <a:solidFill>
                  <a:srgbClr val="0078D6"/>
                </a:solidFill>
                <a:latin typeface="Segoe UI Semibold"/>
                <a:cs typeface="Segoe UI Semibold"/>
              </a:rPr>
              <a:t>   Tasks</a:t>
            </a:r>
          </a:p>
          <a:p>
            <a:endParaRPr lang="en-US" spc="-137" dirty="0">
              <a:solidFill>
                <a:srgbClr val="0078D6"/>
              </a:solidFill>
              <a:latin typeface="Segoe UI Semibold"/>
              <a:cs typeface="Segoe UI Semibold"/>
            </a:endParaRPr>
          </a:p>
          <a:p>
            <a:r>
              <a:rPr lang="en-US" spc="-137" dirty="0">
                <a:solidFill>
                  <a:srgbClr val="0078D6"/>
                </a:solidFill>
                <a:latin typeface="Segoe UI Semibold"/>
                <a:cs typeface="Segoe UI Semibold"/>
              </a:rPr>
              <a:t>Hours</a:t>
            </a:r>
            <a:endParaRPr lang="en-US" dirty="0"/>
          </a:p>
        </p:txBody>
      </p:sp>
      <p:sp>
        <p:nvSpPr>
          <p:cNvPr id="72" name="TextBox 71">
            <a:extLst>
              <a:ext uri="{FF2B5EF4-FFF2-40B4-BE49-F238E27FC236}">
                <a16:creationId xmlns:a16="http://schemas.microsoft.com/office/drawing/2014/main" id="{E1AB5DB5-99DB-4DCC-9EB4-FE73DBA11464}"/>
              </a:ext>
            </a:extLst>
          </p:cNvPr>
          <p:cNvSpPr txBox="1"/>
          <p:nvPr/>
        </p:nvSpPr>
        <p:spPr>
          <a:xfrm>
            <a:off x="7069825" y="2438040"/>
            <a:ext cx="1939860" cy="923330"/>
          </a:xfrm>
          <a:prstGeom prst="rect">
            <a:avLst/>
          </a:prstGeom>
          <a:noFill/>
        </p:spPr>
        <p:txBody>
          <a:bodyPr wrap="square" rtlCol="0">
            <a:spAutoFit/>
          </a:bodyPr>
          <a:lstStyle/>
          <a:p>
            <a:r>
              <a:rPr lang="en-US" spc="-137" dirty="0">
                <a:solidFill>
                  <a:srgbClr val="0078D6"/>
                </a:solidFill>
                <a:latin typeface="Segoe UI Semibold"/>
                <a:cs typeface="Segoe UI Semibold"/>
              </a:rPr>
              <a:t>        User Stories</a:t>
            </a:r>
          </a:p>
          <a:p>
            <a:endParaRPr lang="en-US" spc="-137" dirty="0">
              <a:solidFill>
                <a:srgbClr val="0078D6"/>
              </a:solidFill>
              <a:latin typeface="Segoe UI Semibold"/>
              <a:cs typeface="Segoe UI Semibold"/>
            </a:endParaRPr>
          </a:p>
          <a:p>
            <a:r>
              <a:rPr lang="en-US" spc="-137" dirty="0">
                <a:solidFill>
                  <a:srgbClr val="0078D6"/>
                </a:solidFill>
                <a:latin typeface="Segoe UI Semibold"/>
                <a:cs typeface="Segoe UI Semibold"/>
              </a:rPr>
              <a:t>Days</a:t>
            </a:r>
          </a:p>
        </p:txBody>
      </p:sp>
      <p:sp>
        <p:nvSpPr>
          <p:cNvPr id="73" name="TextBox 72">
            <a:extLst>
              <a:ext uri="{FF2B5EF4-FFF2-40B4-BE49-F238E27FC236}">
                <a16:creationId xmlns:a16="http://schemas.microsoft.com/office/drawing/2014/main" id="{AC46368A-92E0-46D2-A300-DDC8DDCDA6BD}"/>
              </a:ext>
            </a:extLst>
          </p:cNvPr>
          <p:cNvSpPr txBox="1"/>
          <p:nvPr/>
        </p:nvSpPr>
        <p:spPr>
          <a:xfrm>
            <a:off x="7760174" y="3467564"/>
            <a:ext cx="1798365" cy="923330"/>
          </a:xfrm>
          <a:prstGeom prst="rect">
            <a:avLst/>
          </a:prstGeom>
          <a:noFill/>
        </p:spPr>
        <p:txBody>
          <a:bodyPr wrap="square" rtlCol="0">
            <a:spAutoFit/>
          </a:bodyPr>
          <a:lstStyle/>
          <a:p>
            <a:r>
              <a:rPr lang="en-US" spc="-137" dirty="0">
                <a:solidFill>
                  <a:srgbClr val="0078D6"/>
                </a:solidFill>
                <a:latin typeface="Segoe UI Semibold"/>
                <a:cs typeface="Segoe UI Semibold"/>
              </a:rPr>
              <a:t>       Features</a:t>
            </a:r>
          </a:p>
          <a:p>
            <a:endParaRPr lang="en-US" spc="-137" dirty="0">
              <a:solidFill>
                <a:srgbClr val="0078D6"/>
              </a:solidFill>
              <a:latin typeface="Segoe UI Semibold"/>
              <a:cs typeface="Segoe UI Semibold"/>
            </a:endParaRPr>
          </a:p>
          <a:p>
            <a:r>
              <a:rPr lang="en-US" spc="-137" dirty="0">
                <a:solidFill>
                  <a:srgbClr val="0078D6"/>
                </a:solidFill>
                <a:latin typeface="Segoe UI Semibold"/>
                <a:cs typeface="Segoe UI Semibold"/>
              </a:rPr>
              <a:t>Weeks</a:t>
            </a:r>
            <a:endParaRPr lang="en-US" dirty="0"/>
          </a:p>
        </p:txBody>
      </p:sp>
      <p:sp>
        <p:nvSpPr>
          <p:cNvPr id="74" name="TextBox 73">
            <a:extLst>
              <a:ext uri="{FF2B5EF4-FFF2-40B4-BE49-F238E27FC236}">
                <a16:creationId xmlns:a16="http://schemas.microsoft.com/office/drawing/2014/main" id="{B3D3C33E-3F8A-4182-B6E3-8AD6670C3B33}"/>
              </a:ext>
            </a:extLst>
          </p:cNvPr>
          <p:cNvSpPr txBox="1"/>
          <p:nvPr/>
        </p:nvSpPr>
        <p:spPr>
          <a:xfrm>
            <a:off x="8427130" y="4411182"/>
            <a:ext cx="1498479" cy="923330"/>
          </a:xfrm>
          <a:prstGeom prst="rect">
            <a:avLst/>
          </a:prstGeom>
          <a:noFill/>
        </p:spPr>
        <p:txBody>
          <a:bodyPr wrap="square" rtlCol="0">
            <a:spAutoFit/>
          </a:bodyPr>
          <a:lstStyle/>
          <a:p>
            <a:r>
              <a:rPr lang="en-US" spc="-137" dirty="0">
                <a:solidFill>
                  <a:srgbClr val="0078D6"/>
                </a:solidFill>
                <a:latin typeface="Segoe UI Semibold"/>
                <a:cs typeface="Segoe UI Semibold"/>
              </a:rPr>
              <a:t>Epics</a:t>
            </a:r>
          </a:p>
          <a:p>
            <a:endParaRPr lang="en-US" spc="-137" dirty="0">
              <a:solidFill>
                <a:srgbClr val="0078D6"/>
              </a:solidFill>
              <a:latin typeface="Segoe UI Semibold"/>
              <a:cs typeface="Segoe UI Semibold"/>
            </a:endParaRPr>
          </a:p>
          <a:p>
            <a:r>
              <a:rPr lang="en-US" spc="-137" dirty="0">
                <a:solidFill>
                  <a:srgbClr val="0078D6"/>
                </a:solidFill>
                <a:latin typeface="Segoe UI Semibold"/>
                <a:cs typeface="Segoe UI Semibold"/>
              </a:rPr>
              <a:t>Months</a:t>
            </a:r>
          </a:p>
        </p:txBody>
      </p:sp>
    </p:spTree>
    <p:extLst>
      <p:ext uri="{BB962C8B-B14F-4D97-AF65-F5344CB8AC3E}">
        <p14:creationId xmlns:p14="http://schemas.microsoft.com/office/powerpoint/2010/main" val="35787355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CB2F57-165F-474B-91F0-0EA849908900}"/>
              </a:ext>
            </a:extLst>
          </p:cNvPr>
          <p:cNvGrpSpPr/>
          <p:nvPr/>
        </p:nvGrpSpPr>
        <p:grpSpPr>
          <a:xfrm flipH="1">
            <a:off x="9070130" y="2125663"/>
            <a:ext cx="2728261" cy="1816480"/>
            <a:chOff x="7486866" y="-976052"/>
            <a:chExt cx="3310497" cy="2204133"/>
          </a:xfrm>
          <a:solidFill>
            <a:schemeClr val="bg1">
              <a:lumMod val="85000"/>
            </a:schemeClr>
          </a:solidFill>
        </p:grpSpPr>
        <p:sp>
          <p:nvSpPr>
            <p:cNvPr id="17" name="Freeform 7">
              <a:extLst>
                <a:ext uri="{FF2B5EF4-FFF2-40B4-BE49-F238E27FC236}">
                  <a16:creationId xmlns:a16="http://schemas.microsoft.com/office/drawing/2014/main" id="{C2106850-B732-4648-85F5-AEA903919C35}"/>
                </a:ext>
              </a:extLst>
            </p:cNvPr>
            <p:cNvSpPr>
              <a:spLocks/>
            </p:cNvSpPr>
            <p:nvPr/>
          </p:nvSpPr>
          <p:spPr bwMode="auto">
            <a:xfrm>
              <a:off x="8539522" y="-976052"/>
              <a:ext cx="2257841" cy="1484460"/>
            </a:xfrm>
            <a:custGeom>
              <a:avLst/>
              <a:gdLst>
                <a:gd name="T0" fmla="*/ 206 w 245"/>
                <a:gd name="T1" fmla="*/ 71 h 161"/>
                <a:gd name="T2" fmla="*/ 206 w 245"/>
                <a:gd name="T3" fmla="*/ 67 h 161"/>
                <a:gd name="T4" fmla="*/ 139 w 245"/>
                <a:gd name="T5" fmla="*/ 0 h 161"/>
                <a:gd name="T6" fmla="*/ 82 w 245"/>
                <a:gd name="T7" fmla="*/ 30 h 161"/>
                <a:gd name="T8" fmla="*/ 64 w 245"/>
                <a:gd name="T9" fmla="*/ 25 h 161"/>
                <a:gd name="T10" fmla="*/ 42 w 245"/>
                <a:gd name="T11" fmla="*/ 32 h 161"/>
                <a:gd name="T12" fmla="*/ 25 w 245"/>
                <a:gd name="T13" fmla="*/ 63 h 161"/>
                <a:gd name="T14" fmla="*/ 0 w 245"/>
                <a:gd name="T15" fmla="*/ 108 h 161"/>
                <a:gd name="T16" fmla="*/ 48 w 245"/>
                <a:gd name="T17" fmla="*/ 161 h 161"/>
                <a:gd name="T18" fmla="*/ 54 w 245"/>
                <a:gd name="T19" fmla="*/ 161 h 161"/>
                <a:gd name="T20" fmla="*/ 59 w 245"/>
                <a:gd name="T21" fmla="*/ 161 h 161"/>
                <a:gd name="T22" fmla="*/ 169 w 245"/>
                <a:gd name="T23" fmla="*/ 161 h 161"/>
                <a:gd name="T24" fmla="*/ 171 w 245"/>
                <a:gd name="T25" fmla="*/ 161 h 161"/>
                <a:gd name="T26" fmla="*/ 174 w 245"/>
                <a:gd name="T27" fmla="*/ 161 h 161"/>
                <a:gd name="T28" fmla="*/ 182 w 245"/>
                <a:gd name="T29" fmla="*/ 161 h 161"/>
                <a:gd name="T30" fmla="*/ 200 w 245"/>
                <a:gd name="T31" fmla="*/ 161 h 161"/>
                <a:gd name="T32" fmla="*/ 245 w 245"/>
                <a:gd name="T33" fmla="*/ 116 h 161"/>
                <a:gd name="T34" fmla="*/ 206 w 245"/>
                <a:gd name="T35" fmla="*/ 7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 h="161">
                  <a:moveTo>
                    <a:pt x="206" y="71"/>
                  </a:moveTo>
                  <a:cubicBezTo>
                    <a:pt x="206" y="70"/>
                    <a:pt x="206" y="68"/>
                    <a:pt x="206" y="67"/>
                  </a:cubicBezTo>
                  <a:cubicBezTo>
                    <a:pt x="206" y="30"/>
                    <a:pt x="176" y="0"/>
                    <a:pt x="139" y="0"/>
                  </a:cubicBezTo>
                  <a:cubicBezTo>
                    <a:pt x="115" y="0"/>
                    <a:pt x="95" y="12"/>
                    <a:pt x="82" y="30"/>
                  </a:cubicBezTo>
                  <a:cubicBezTo>
                    <a:pt x="77" y="27"/>
                    <a:pt x="71" y="25"/>
                    <a:pt x="64" y="25"/>
                  </a:cubicBezTo>
                  <a:cubicBezTo>
                    <a:pt x="56" y="25"/>
                    <a:pt x="48" y="28"/>
                    <a:pt x="42" y="32"/>
                  </a:cubicBezTo>
                  <a:cubicBezTo>
                    <a:pt x="32" y="39"/>
                    <a:pt x="25" y="50"/>
                    <a:pt x="25" y="63"/>
                  </a:cubicBezTo>
                  <a:cubicBezTo>
                    <a:pt x="10" y="73"/>
                    <a:pt x="0" y="90"/>
                    <a:pt x="0" y="108"/>
                  </a:cubicBezTo>
                  <a:cubicBezTo>
                    <a:pt x="0" y="135"/>
                    <a:pt x="21" y="158"/>
                    <a:pt x="48" y="161"/>
                  </a:cubicBezTo>
                  <a:cubicBezTo>
                    <a:pt x="50" y="161"/>
                    <a:pt x="52" y="161"/>
                    <a:pt x="54" y="161"/>
                  </a:cubicBezTo>
                  <a:cubicBezTo>
                    <a:pt x="55" y="161"/>
                    <a:pt x="57" y="161"/>
                    <a:pt x="59" y="161"/>
                  </a:cubicBezTo>
                  <a:cubicBezTo>
                    <a:pt x="84" y="161"/>
                    <a:pt x="142" y="161"/>
                    <a:pt x="169" y="161"/>
                  </a:cubicBezTo>
                  <a:cubicBezTo>
                    <a:pt x="170" y="161"/>
                    <a:pt x="171" y="161"/>
                    <a:pt x="171" y="161"/>
                  </a:cubicBezTo>
                  <a:cubicBezTo>
                    <a:pt x="174" y="161"/>
                    <a:pt x="174" y="161"/>
                    <a:pt x="174" y="161"/>
                  </a:cubicBezTo>
                  <a:cubicBezTo>
                    <a:pt x="176" y="161"/>
                    <a:pt x="180" y="161"/>
                    <a:pt x="182" y="161"/>
                  </a:cubicBezTo>
                  <a:cubicBezTo>
                    <a:pt x="200" y="161"/>
                    <a:pt x="200" y="161"/>
                    <a:pt x="200" y="161"/>
                  </a:cubicBezTo>
                  <a:cubicBezTo>
                    <a:pt x="225" y="161"/>
                    <a:pt x="245" y="140"/>
                    <a:pt x="245" y="116"/>
                  </a:cubicBezTo>
                  <a:cubicBezTo>
                    <a:pt x="245" y="93"/>
                    <a:pt x="228" y="74"/>
                    <a:pt x="206"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8" name="Freeform 8">
              <a:extLst>
                <a:ext uri="{FF2B5EF4-FFF2-40B4-BE49-F238E27FC236}">
                  <a16:creationId xmlns:a16="http://schemas.microsoft.com/office/drawing/2014/main" id="{55035799-A9F7-426E-876E-C2BC8E129259}"/>
                </a:ext>
              </a:extLst>
            </p:cNvPr>
            <p:cNvSpPr>
              <a:spLocks/>
            </p:cNvSpPr>
            <p:nvPr/>
          </p:nvSpPr>
          <p:spPr bwMode="auto">
            <a:xfrm>
              <a:off x="7607169" y="-495912"/>
              <a:ext cx="812049" cy="524181"/>
            </a:xfrm>
            <a:custGeom>
              <a:avLst/>
              <a:gdLst>
                <a:gd name="T0" fmla="*/ 74 w 88"/>
                <a:gd name="T1" fmla="*/ 25 h 57"/>
                <a:gd name="T2" fmla="*/ 74 w 88"/>
                <a:gd name="T3" fmla="*/ 24 h 57"/>
                <a:gd name="T4" fmla="*/ 50 w 88"/>
                <a:gd name="T5" fmla="*/ 0 h 57"/>
                <a:gd name="T6" fmla="*/ 29 w 88"/>
                <a:gd name="T7" fmla="*/ 10 h 57"/>
                <a:gd name="T8" fmla="*/ 23 w 88"/>
                <a:gd name="T9" fmla="*/ 9 h 57"/>
                <a:gd name="T10" fmla="*/ 15 w 88"/>
                <a:gd name="T11" fmla="*/ 11 h 57"/>
                <a:gd name="T12" fmla="*/ 9 w 88"/>
                <a:gd name="T13" fmla="*/ 22 h 57"/>
                <a:gd name="T14" fmla="*/ 0 w 88"/>
                <a:gd name="T15" fmla="*/ 38 h 57"/>
                <a:gd name="T16" fmla="*/ 17 w 88"/>
                <a:gd name="T17" fmla="*/ 57 h 57"/>
                <a:gd name="T18" fmla="*/ 19 w 88"/>
                <a:gd name="T19" fmla="*/ 57 h 57"/>
                <a:gd name="T20" fmla="*/ 21 w 88"/>
                <a:gd name="T21" fmla="*/ 57 h 57"/>
                <a:gd name="T22" fmla="*/ 61 w 88"/>
                <a:gd name="T23" fmla="*/ 57 h 57"/>
                <a:gd name="T24" fmla="*/ 61 w 88"/>
                <a:gd name="T25" fmla="*/ 57 h 57"/>
                <a:gd name="T26" fmla="*/ 62 w 88"/>
                <a:gd name="T27" fmla="*/ 57 h 57"/>
                <a:gd name="T28" fmla="*/ 65 w 88"/>
                <a:gd name="T29" fmla="*/ 57 h 57"/>
                <a:gd name="T30" fmla="*/ 72 w 88"/>
                <a:gd name="T31" fmla="*/ 57 h 57"/>
                <a:gd name="T32" fmla="*/ 88 w 88"/>
                <a:gd name="T33" fmla="*/ 41 h 57"/>
                <a:gd name="T34" fmla="*/ 74 w 88"/>
                <a:gd name="T35" fmla="*/ 2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57">
                  <a:moveTo>
                    <a:pt x="74" y="25"/>
                  </a:moveTo>
                  <a:cubicBezTo>
                    <a:pt x="74" y="24"/>
                    <a:pt x="74" y="24"/>
                    <a:pt x="74" y="24"/>
                  </a:cubicBezTo>
                  <a:cubicBezTo>
                    <a:pt x="74" y="10"/>
                    <a:pt x="63" y="0"/>
                    <a:pt x="50" y="0"/>
                  </a:cubicBezTo>
                  <a:cubicBezTo>
                    <a:pt x="41" y="0"/>
                    <a:pt x="34" y="4"/>
                    <a:pt x="29" y="10"/>
                  </a:cubicBezTo>
                  <a:cubicBezTo>
                    <a:pt x="28" y="9"/>
                    <a:pt x="25" y="9"/>
                    <a:pt x="23" y="9"/>
                  </a:cubicBezTo>
                  <a:cubicBezTo>
                    <a:pt x="20" y="9"/>
                    <a:pt x="17" y="10"/>
                    <a:pt x="15" y="11"/>
                  </a:cubicBezTo>
                  <a:cubicBezTo>
                    <a:pt x="11" y="13"/>
                    <a:pt x="9" y="18"/>
                    <a:pt x="9" y="22"/>
                  </a:cubicBezTo>
                  <a:cubicBezTo>
                    <a:pt x="4" y="26"/>
                    <a:pt x="0" y="32"/>
                    <a:pt x="0" y="38"/>
                  </a:cubicBezTo>
                  <a:cubicBezTo>
                    <a:pt x="0" y="48"/>
                    <a:pt x="7" y="56"/>
                    <a:pt x="17" y="57"/>
                  </a:cubicBezTo>
                  <a:cubicBezTo>
                    <a:pt x="18" y="57"/>
                    <a:pt x="18" y="57"/>
                    <a:pt x="19" y="57"/>
                  </a:cubicBezTo>
                  <a:cubicBezTo>
                    <a:pt x="20" y="57"/>
                    <a:pt x="20" y="57"/>
                    <a:pt x="21" y="57"/>
                  </a:cubicBezTo>
                  <a:cubicBezTo>
                    <a:pt x="30" y="57"/>
                    <a:pt x="51" y="57"/>
                    <a:pt x="61" y="57"/>
                  </a:cubicBezTo>
                  <a:cubicBezTo>
                    <a:pt x="61" y="57"/>
                    <a:pt x="61" y="57"/>
                    <a:pt x="61" y="57"/>
                  </a:cubicBezTo>
                  <a:cubicBezTo>
                    <a:pt x="62" y="57"/>
                    <a:pt x="62" y="57"/>
                    <a:pt x="62" y="57"/>
                  </a:cubicBezTo>
                  <a:cubicBezTo>
                    <a:pt x="63" y="57"/>
                    <a:pt x="64" y="57"/>
                    <a:pt x="65" y="57"/>
                  </a:cubicBezTo>
                  <a:cubicBezTo>
                    <a:pt x="72" y="57"/>
                    <a:pt x="72" y="57"/>
                    <a:pt x="72" y="57"/>
                  </a:cubicBezTo>
                  <a:cubicBezTo>
                    <a:pt x="81" y="57"/>
                    <a:pt x="88" y="50"/>
                    <a:pt x="88" y="41"/>
                  </a:cubicBezTo>
                  <a:cubicBezTo>
                    <a:pt x="88" y="33"/>
                    <a:pt x="82" y="26"/>
                    <a:pt x="7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9" name="Freeform 9">
              <a:extLst>
                <a:ext uri="{FF2B5EF4-FFF2-40B4-BE49-F238E27FC236}">
                  <a16:creationId xmlns:a16="http://schemas.microsoft.com/office/drawing/2014/main" id="{6D1ABF05-E393-4E6E-A990-C0A037BD3EBF}"/>
                </a:ext>
              </a:extLst>
            </p:cNvPr>
            <p:cNvSpPr>
              <a:spLocks/>
            </p:cNvSpPr>
            <p:nvPr/>
          </p:nvSpPr>
          <p:spPr bwMode="auto">
            <a:xfrm>
              <a:off x="7486866" y="407439"/>
              <a:ext cx="1254595" cy="820642"/>
            </a:xfrm>
            <a:custGeom>
              <a:avLst/>
              <a:gdLst>
                <a:gd name="T0" fmla="*/ 114 w 136"/>
                <a:gd name="T1" fmla="*/ 39 h 89"/>
                <a:gd name="T2" fmla="*/ 114 w 136"/>
                <a:gd name="T3" fmla="*/ 37 h 89"/>
                <a:gd name="T4" fmla="*/ 76 w 136"/>
                <a:gd name="T5" fmla="*/ 0 h 89"/>
                <a:gd name="T6" fmla="*/ 45 w 136"/>
                <a:gd name="T7" fmla="*/ 16 h 89"/>
                <a:gd name="T8" fmla="*/ 35 w 136"/>
                <a:gd name="T9" fmla="*/ 14 h 89"/>
                <a:gd name="T10" fmla="*/ 23 w 136"/>
                <a:gd name="T11" fmla="*/ 17 h 89"/>
                <a:gd name="T12" fmla="*/ 13 w 136"/>
                <a:gd name="T13" fmla="*/ 35 h 89"/>
                <a:gd name="T14" fmla="*/ 0 w 136"/>
                <a:gd name="T15" fmla="*/ 60 h 89"/>
                <a:gd name="T16" fmla="*/ 26 w 136"/>
                <a:gd name="T17" fmla="*/ 89 h 89"/>
                <a:gd name="T18" fmla="*/ 29 w 136"/>
                <a:gd name="T19" fmla="*/ 89 h 89"/>
                <a:gd name="T20" fmla="*/ 32 w 136"/>
                <a:gd name="T21" fmla="*/ 89 h 89"/>
                <a:gd name="T22" fmla="*/ 93 w 136"/>
                <a:gd name="T23" fmla="*/ 89 h 89"/>
                <a:gd name="T24" fmla="*/ 95 w 136"/>
                <a:gd name="T25" fmla="*/ 89 h 89"/>
                <a:gd name="T26" fmla="*/ 96 w 136"/>
                <a:gd name="T27" fmla="*/ 89 h 89"/>
                <a:gd name="T28" fmla="*/ 101 w 136"/>
                <a:gd name="T29" fmla="*/ 89 h 89"/>
                <a:gd name="T30" fmla="*/ 110 w 136"/>
                <a:gd name="T31" fmla="*/ 89 h 89"/>
                <a:gd name="T32" fmla="*/ 136 w 136"/>
                <a:gd name="T33" fmla="*/ 64 h 89"/>
                <a:gd name="T34" fmla="*/ 114 w 136"/>
                <a:gd name="T35" fmla="*/ 3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 h="89">
                  <a:moveTo>
                    <a:pt x="114" y="39"/>
                  </a:moveTo>
                  <a:cubicBezTo>
                    <a:pt x="114" y="38"/>
                    <a:pt x="114" y="38"/>
                    <a:pt x="114" y="37"/>
                  </a:cubicBezTo>
                  <a:cubicBezTo>
                    <a:pt x="114" y="16"/>
                    <a:pt x="97" y="0"/>
                    <a:pt x="76" y="0"/>
                  </a:cubicBezTo>
                  <a:cubicBezTo>
                    <a:pt x="63" y="0"/>
                    <a:pt x="52" y="6"/>
                    <a:pt x="45" y="16"/>
                  </a:cubicBezTo>
                  <a:cubicBezTo>
                    <a:pt x="42" y="15"/>
                    <a:pt x="39" y="14"/>
                    <a:pt x="35" y="14"/>
                  </a:cubicBezTo>
                  <a:cubicBezTo>
                    <a:pt x="30" y="14"/>
                    <a:pt x="26" y="15"/>
                    <a:pt x="23" y="17"/>
                  </a:cubicBezTo>
                  <a:cubicBezTo>
                    <a:pt x="17" y="21"/>
                    <a:pt x="13" y="27"/>
                    <a:pt x="13" y="35"/>
                  </a:cubicBezTo>
                  <a:cubicBezTo>
                    <a:pt x="5" y="40"/>
                    <a:pt x="0" y="49"/>
                    <a:pt x="0" y="60"/>
                  </a:cubicBezTo>
                  <a:cubicBezTo>
                    <a:pt x="0" y="75"/>
                    <a:pt x="11" y="87"/>
                    <a:pt x="26" y="89"/>
                  </a:cubicBezTo>
                  <a:cubicBezTo>
                    <a:pt x="27" y="89"/>
                    <a:pt x="28" y="89"/>
                    <a:pt x="29" y="89"/>
                  </a:cubicBezTo>
                  <a:cubicBezTo>
                    <a:pt x="30" y="89"/>
                    <a:pt x="31" y="89"/>
                    <a:pt x="32" y="89"/>
                  </a:cubicBezTo>
                  <a:cubicBezTo>
                    <a:pt x="46" y="89"/>
                    <a:pt x="78" y="89"/>
                    <a:pt x="93" y="89"/>
                  </a:cubicBezTo>
                  <a:cubicBezTo>
                    <a:pt x="94" y="89"/>
                    <a:pt x="94" y="89"/>
                    <a:pt x="95" y="89"/>
                  </a:cubicBezTo>
                  <a:cubicBezTo>
                    <a:pt x="96" y="89"/>
                    <a:pt x="96" y="89"/>
                    <a:pt x="96" y="89"/>
                  </a:cubicBezTo>
                  <a:cubicBezTo>
                    <a:pt x="97" y="89"/>
                    <a:pt x="99" y="89"/>
                    <a:pt x="101" y="89"/>
                  </a:cubicBezTo>
                  <a:cubicBezTo>
                    <a:pt x="110" y="89"/>
                    <a:pt x="110" y="89"/>
                    <a:pt x="110" y="89"/>
                  </a:cubicBezTo>
                  <a:cubicBezTo>
                    <a:pt x="124" y="89"/>
                    <a:pt x="136" y="78"/>
                    <a:pt x="136" y="64"/>
                  </a:cubicBezTo>
                  <a:cubicBezTo>
                    <a:pt x="136" y="51"/>
                    <a:pt x="126" y="41"/>
                    <a:pt x="114"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
        <p:nvSpPr>
          <p:cNvPr id="14" name="Freeform 5">
            <a:extLst>
              <a:ext uri="{FF2B5EF4-FFF2-40B4-BE49-F238E27FC236}">
                <a16:creationId xmlns:a16="http://schemas.microsoft.com/office/drawing/2014/main" id="{10FEEEB8-4D6E-4389-8765-CCA15A53DFE5}"/>
              </a:ext>
            </a:extLst>
          </p:cNvPr>
          <p:cNvSpPr>
            <a:spLocks/>
          </p:cNvSpPr>
          <p:nvPr/>
        </p:nvSpPr>
        <p:spPr bwMode="auto">
          <a:xfrm>
            <a:off x="263244" y="4103124"/>
            <a:ext cx="2370950" cy="1332552"/>
          </a:xfrm>
          <a:custGeom>
            <a:avLst/>
            <a:gdLst>
              <a:gd name="T0" fmla="*/ 773 w 1927"/>
              <a:gd name="T1" fmla="*/ 202 h 1927"/>
              <a:gd name="T2" fmla="*/ 773 w 1927"/>
              <a:gd name="T3" fmla="*/ 0 h 1927"/>
              <a:gd name="T4" fmla="*/ 275 w 1927"/>
              <a:gd name="T5" fmla="*/ 0 h 1927"/>
              <a:gd name="T6" fmla="*/ 275 w 1927"/>
              <a:gd name="T7" fmla="*/ 202 h 1927"/>
              <a:gd name="T8" fmla="*/ 0 w 1927"/>
              <a:gd name="T9" fmla="*/ 202 h 1927"/>
              <a:gd name="T10" fmla="*/ 0 w 1927"/>
              <a:gd name="T11" fmla="*/ 254 h 1927"/>
              <a:gd name="T12" fmla="*/ 64 w 1927"/>
              <a:gd name="T13" fmla="*/ 254 h 1927"/>
              <a:gd name="T14" fmla="*/ 64 w 1927"/>
              <a:gd name="T15" fmla="*/ 1927 h 1927"/>
              <a:gd name="T16" fmla="*/ 1863 w 1927"/>
              <a:gd name="T17" fmla="*/ 1927 h 1927"/>
              <a:gd name="T18" fmla="*/ 1863 w 1927"/>
              <a:gd name="T19" fmla="*/ 254 h 1927"/>
              <a:gd name="T20" fmla="*/ 1927 w 1927"/>
              <a:gd name="T21" fmla="*/ 254 h 1927"/>
              <a:gd name="T22" fmla="*/ 1927 w 1927"/>
              <a:gd name="T23" fmla="*/ 202 h 1927"/>
              <a:gd name="T24" fmla="*/ 773 w 1927"/>
              <a:gd name="T25" fmla="*/ 202 h 1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7" h="1927">
                <a:moveTo>
                  <a:pt x="773" y="202"/>
                </a:moveTo>
                <a:lnTo>
                  <a:pt x="773" y="0"/>
                </a:lnTo>
                <a:lnTo>
                  <a:pt x="275" y="0"/>
                </a:lnTo>
                <a:lnTo>
                  <a:pt x="275" y="202"/>
                </a:lnTo>
                <a:lnTo>
                  <a:pt x="0" y="202"/>
                </a:lnTo>
                <a:lnTo>
                  <a:pt x="0" y="254"/>
                </a:lnTo>
                <a:lnTo>
                  <a:pt x="64" y="254"/>
                </a:lnTo>
                <a:lnTo>
                  <a:pt x="64" y="1927"/>
                </a:lnTo>
                <a:lnTo>
                  <a:pt x="1863" y="1927"/>
                </a:lnTo>
                <a:lnTo>
                  <a:pt x="1863" y="254"/>
                </a:lnTo>
                <a:lnTo>
                  <a:pt x="1927" y="254"/>
                </a:lnTo>
                <a:lnTo>
                  <a:pt x="1927" y="202"/>
                </a:lnTo>
                <a:lnTo>
                  <a:pt x="773" y="20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The Five Levels of Planning</a:t>
            </a:r>
            <a:endParaRPr lang="en-US" dirty="0"/>
          </a:p>
        </p:txBody>
      </p:sp>
      <p:sp>
        <p:nvSpPr>
          <p:cNvPr id="8" name="Rectangle 38">
            <a:extLst>
              <a:ext uri="{FF2B5EF4-FFF2-40B4-BE49-F238E27FC236}">
                <a16:creationId xmlns:a16="http://schemas.microsoft.com/office/drawing/2014/main" id="{0B3A0930-22AD-4E0A-8CD2-3087576BA111}"/>
              </a:ext>
            </a:extLst>
          </p:cNvPr>
          <p:cNvSpPr>
            <a:spLocks noChangeArrowheads="1"/>
          </p:cNvSpPr>
          <p:nvPr/>
        </p:nvSpPr>
        <p:spPr bwMode="auto">
          <a:xfrm>
            <a:off x="1085157" y="5200229"/>
            <a:ext cx="71530" cy="27034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 name="Oval 40">
            <a:extLst>
              <a:ext uri="{FF2B5EF4-FFF2-40B4-BE49-F238E27FC236}">
                <a16:creationId xmlns:a16="http://schemas.microsoft.com/office/drawing/2014/main" id="{5D951017-F630-46E0-A506-2C2144C96FF4}"/>
              </a:ext>
            </a:extLst>
          </p:cNvPr>
          <p:cNvSpPr>
            <a:spLocks noChangeArrowheads="1"/>
          </p:cNvSpPr>
          <p:nvPr/>
        </p:nvSpPr>
        <p:spPr bwMode="auto">
          <a:xfrm>
            <a:off x="989230" y="4780514"/>
            <a:ext cx="261927" cy="261927"/>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 name="Rectangle 41">
            <a:extLst>
              <a:ext uri="{FF2B5EF4-FFF2-40B4-BE49-F238E27FC236}">
                <a16:creationId xmlns:a16="http://schemas.microsoft.com/office/drawing/2014/main" id="{0298FD68-EBE7-41B9-84C9-65758D75702A}"/>
              </a:ext>
            </a:extLst>
          </p:cNvPr>
          <p:cNvSpPr>
            <a:spLocks noChangeArrowheads="1"/>
          </p:cNvSpPr>
          <p:nvPr/>
        </p:nvSpPr>
        <p:spPr bwMode="auto">
          <a:xfrm>
            <a:off x="646508" y="5200229"/>
            <a:ext cx="72582" cy="27034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1" name="Oval 42">
            <a:extLst>
              <a:ext uri="{FF2B5EF4-FFF2-40B4-BE49-F238E27FC236}">
                <a16:creationId xmlns:a16="http://schemas.microsoft.com/office/drawing/2014/main" id="{420F62A2-AF90-4FF7-BFD6-26BCDB4DC06B}"/>
              </a:ext>
            </a:extLst>
          </p:cNvPr>
          <p:cNvSpPr>
            <a:spLocks noChangeArrowheads="1"/>
          </p:cNvSpPr>
          <p:nvPr/>
        </p:nvSpPr>
        <p:spPr bwMode="auto">
          <a:xfrm>
            <a:off x="502395" y="4965651"/>
            <a:ext cx="356600" cy="356600"/>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 name="Oval 43">
            <a:extLst>
              <a:ext uri="{FF2B5EF4-FFF2-40B4-BE49-F238E27FC236}">
                <a16:creationId xmlns:a16="http://schemas.microsoft.com/office/drawing/2014/main" id="{957992F6-9A11-4253-94A9-449A3868C0AF}"/>
              </a:ext>
            </a:extLst>
          </p:cNvPr>
          <p:cNvSpPr>
            <a:spLocks noChangeArrowheads="1"/>
          </p:cNvSpPr>
          <p:nvPr/>
        </p:nvSpPr>
        <p:spPr bwMode="auto">
          <a:xfrm>
            <a:off x="547628" y="4780514"/>
            <a:ext cx="261927" cy="261927"/>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 name="Oval 42">
            <a:extLst>
              <a:ext uri="{FF2B5EF4-FFF2-40B4-BE49-F238E27FC236}">
                <a16:creationId xmlns:a16="http://schemas.microsoft.com/office/drawing/2014/main" id="{D9265D49-1D40-4521-A4E6-02EA660EDAA1}"/>
              </a:ext>
            </a:extLst>
          </p:cNvPr>
          <p:cNvSpPr>
            <a:spLocks noChangeArrowheads="1"/>
          </p:cNvSpPr>
          <p:nvPr/>
        </p:nvSpPr>
        <p:spPr bwMode="auto">
          <a:xfrm>
            <a:off x="941893" y="4919692"/>
            <a:ext cx="356600" cy="356600"/>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 name="Rectangle 14">
            <a:extLst>
              <a:ext uri="{FF2B5EF4-FFF2-40B4-BE49-F238E27FC236}">
                <a16:creationId xmlns:a16="http://schemas.microsoft.com/office/drawing/2014/main" id="{11E58DAA-9054-4ACF-BC5D-BFE0569A705D}"/>
              </a:ext>
            </a:extLst>
          </p:cNvPr>
          <p:cNvSpPr/>
          <p:nvPr/>
        </p:nvSpPr>
        <p:spPr bwMode="auto">
          <a:xfrm>
            <a:off x="0" y="5435676"/>
            <a:ext cx="12161838" cy="90493"/>
          </a:xfrm>
          <a:prstGeom prst="rect">
            <a:avLst/>
          </a:prstGeom>
          <a:solidFill>
            <a:srgbClr val="777777"/>
          </a:solidFill>
          <a:ln w="6350" cap="flat" cmpd="sng" algn="ctr">
            <a:noFill/>
            <a:prstDash val="solid"/>
            <a:miter lim="800000"/>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pic>
        <p:nvPicPr>
          <p:cNvPr id="20" name="Picture 4" descr="http://image.slidesharecdn.com/the5levelsplanninginagile-140817155809-phpapp02/95/the-5-levels-planning-in-agile-1-638.jpg?cb=1425569510">
            <a:extLst>
              <a:ext uri="{FF2B5EF4-FFF2-40B4-BE49-F238E27FC236}">
                <a16:creationId xmlns:a16="http://schemas.microsoft.com/office/drawing/2014/main" id="{9AAE9899-23CC-4BBF-A004-EA218E050B5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6925"/>
          <a:stretch/>
        </p:blipFill>
        <p:spPr bwMode="auto">
          <a:xfrm>
            <a:off x="2992812" y="1331832"/>
            <a:ext cx="5978173" cy="402064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81278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E7252FA-36C2-4DC2-8090-C7971DD7B98D}"/>
              </a:ext>
            </a:extLst>
          </p:cNvPr>
          <p:cNvSpPr/>
          <p:nvPr/>
        </p:nvSpPr>
        <p:spPr>
          <a:xfrm>
            <a:off x="-294968" y="0"/>
            <a:ext cx="7601861" cy="6858000"/>
          </a:xfrm>
          <a:prstGeom prst="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9" name="Picture 48"/>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2399276" y="4227962"/>
            <a:ext cx="2140301" cy="1854098"/>
          </a:xfrm>
          <a:prstGeom prst="rect">
            <a:avLst/>
          </a:prstGeom>
        </p:spPr>
      </p:pic>
      <p:pic>
        <p:nvPicPr>
          <p:cNvPr id="48" name="Picture 47"/>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2399276" y="588904"/>
            <a:ext cx="2140301" cy="1854098"/>
          </a:xfrm>
          <a:prstGeom prst="rect">
            <a:avLst/>
          </a:prstGeom>
        </p:spPr>
      </p:pic>
      <p:pic>
        <p:nvPicPr>
          <p:cNvPr id="28" name="Picture 27"/>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817910" y="5131525"/>
            <a:ext cx="2116260" cy="1833272"/>
          </a:xfrm>
          <a:prstGeom prst="rect">
            <a:avLst/>
          </a:prstGeom>
        </p:spPr>
      </p:pic>
      <p:pic>
        <p:nvPicPr>
          <p:cNvPr id="29" name="Picture 28"/>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830295" y="-279477"/>
            <a:ext cx="2101809" cy="1820754"/>
          </a:xfrm>
          <a:prstGeom prst="rect">
            <a:avLst/>
          </a:prstGeom>
        </p:spPr>
      </p:pic>
      <p:pic>
        <p:nvPicPr>
          <p:cNvPr id="31" name="Picture 30"/>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3968018" y="1496001"/>
            <a:ext cx="2140301" cy="1854098"/>
          </a:xfrm>
          <a:prstGeom prst="rect">
            <a:avLst/>
          </a:prstGeom>
        </p:spPr>
      </p:pic>
      <p:pic>
        <p:nvPicPr>
          <p:cNvPr id="32" name="Picture 31"/>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3968018" y="3331538"/>
            <a:ext cx="2140301" cy="1854098"/>
          </a:xfrm>
          <a:prstGeom prst="rect">
            <a:avLst/>
          </a:prstGeom>
        </p:spPr>
      </p:pic>
      <p:pic>
        <p:nvPicPr>
          <p:cNvPr id="34" name="Picture 33"/>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8184" y="610977"/>
            <a:ext cx="2101809" cy="1820754"/>
          </a:xfrm>
          <a:prstGeom prst="rect">
            <a:avLst/>
          </a:prstGeom>
        </p:spPr>
      </p:pic>
      <p:pic>
        <p:nvPicPr>
          <p:cNvPr id="35" name="Picture 34"/>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8183" y="-1181872"/>
            <a:ext cx="2101809" cy="1820754"/>
          </a:xfrm>
          <a:prstGeom prst="rect">
            <a:avLst/>
          </a:prstGeom>
        </p:spPr>
      </p:pic>
      <p:pic>
        <p:nvPicPr>
          <p:cNvPr id="36" name="Picture 35"/>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2125" y="4240033"/>
            <a:ext cx="2101809" cy="1820754"/>
          </a:xfrm>
          <a:prstGeom prst="rect">
            <a:avLst/>
          </a:prstGeom>
        </p:spPr>
      </p:pic>
      <p:pic>
        <p:nvPicPr>
          <p:cNvPr id="37" name="Picture 36"/>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2125" y="2417952"/>
            <a:ext cx="2101809" cy="1830166"/>
          </a:xfrm>
          <a:prstGeom prst="rect">
            <a:avLst/>
          </a:prstGeom>
        </p:spPr>
      </p:pic>
      <p:pic>
        <p:nvPicPr>
          <p:cNvPr id="39" name="Picture 38"/>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405718" y="2411980"/>
            <a:ext cx="2114661" cy="1828662"/>
          </a:xfrm>
          <a:prstGeom prst="rect">
            <a:avLst/>
          </a:prstGeom>
        </p:spPr>
      </p:pic>
      <p:pic>
        <p:nvPicPr>
          <p:cNvPr id="42" name="Picture 41"/>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30339" y="3326551"/>
            <a:ext cx="2114661" cy="1828662"/>
          </a:xfrm>
          <a:prstGeom prst="rect">
            <a:avLst/>
          </a:prstGeom>
        </p:spPr>
      </p:pic>
      <p:pic>
        <p:nvPicPr>
          <p:cNvPr id="45" name="Picture 4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23663" y="1521182"/>
            <a:ext cx="2114661" cy="1828662"/>
          </a:xfrm>
          <a:prstGeom prst="rect">
            <a:avLst/>
          </a:prstGeom>
        </p:spPr>
      </p:pic>
      <p:pic>
        <p:nvPicPr>
          <p:cNvPr id="47" name="Picture 46"/>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4123" y="6038149"/>
            <a:ext cx="2101809" cy="1820754"/>
          </a:xfrm>
          <a:prstGeom prst="rect">
            <a:avLst/>
          </a:prstGeom>
        </p:spPr>
      </p:pic>
      <p:pic>
        <p:nvPicPr>
          <p:cNvPr id="56" name="Picture 55"/>
          <p:cNvPicPr>
            <a:picLocks noChangeAspect="1"/>
          </p:cNvPicPr>
          <p:nvPr/>
        </p:nvPicPr>
        <p:blipFill>
          <a:blip r:embed="rId3" cstate="email">
            <a:duotone>
              <a:schemeClr val="accent1">
                <a:shade val="45000"/>
                <a:satMod val="135000"/>
              </a:schemeClr>
              <a:prstClr val="white"/>
            </a:duotone>
            <a:lum bright="20000" contrast="40000"/>
            <a:extLst>
              <a:ext uri="{28A0092B-C50C-407E-A947-70E740481C1C}">
                <a14:useLocalDpi xmlns:a14="http://schemas.microsoft.com/office/drawing/2010/main"/>
              </a:ext>
            </a:extLst>
          </a:blip>
          <a:stretch>
            <a:fillRect/>
          </a:stretch>
        </p:blipFill>
        <p:spPr>
          <a:xfrm>
            <a:off x="3976285" y="1484033"/>
            <a:ext cx="2140301" cy="1854098"/>
          </a:xfrm>
          <a:prstGeom prst="rect">
            <a:avLst/>
          </a:prstGeom>
        </p:spPr>
      </p:pic>
      <p:sp>
        <p:nvSpPr>
          <p:cNvPr id="30" name="Rectangle 29"/>
          <p:cNvSpPr/>
          <p:nvPr/>
        </p:nvSpPr>
        <p:spPr bwMode="auto">
          <a:xfrm rot="18900000">
            <a:off x="6766730" y="2796136"/>
            <a:ext cx="1138819" cy="113881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81" tIns="143265" rIns="179081" bIns="143265" numCol="1" spcCol="0" rtlCol="0" fromWordArt="0" anchor="t" anchorCtr="0" forceAA="0" compatLnSpc="1">
            <a:prstTxWarp prst="textNoShape">
              <a:avLst/>
            </a:prstTxWarp>
            <a:noAutofit/>
          </a:bodyPr>
          <a:lstStyle/>
          <a:p>
            <a:pPr algn="ctr" defTabSz="913097" fontAlgn="base">
              <a:lnSpc>
                <a:spcPct val="90000"/>
              </a:lnSpc>
              <a:spcBef>
                <a:spcPct val="0"/>
              </a:spcBef>
              <a:spcAft>
                <a:spcPct val="0"/>
              </a:spcAft>
            </a:pPr>
            <a:endParaRPr lang="en-US" sz="2350" dirty="0" err="1">
              <a:gradFill>
                <a:gsLst>
                  <a:gs pos="0">
                    <a:srgbClr val="FFFFFF"/>
                  </a:gs>
                  <a:gs pos="100000">
                    <a:srgbClr val="FFFFFF"/>
                  </a:gs>
                </a:gsLst>
                <a:lin ang="5400000" scaled="0"/>
              </a:gradFill>
              <a:ea typeface="Segoe UI" pitchFamily="34" charset="0"/>
              <a:cs typeface="Segoe UI" pitchFamily="34" charset="0"/>
            </a:endParaRPr>
          </a:p>
        </p:txBody>
      </p:sp>
      <p:sp>
        <p:nvSpPr>
          <p:cNvPr id="50" name="TextBox 49"/>
          <p:cNvSpPr txBox="1"/>
          <p:nvPr/>
        </p:nvSpPr>
        <p:spPr>
          <a:xfrm>
            <a:off x="7140644" y="504074"/>
            <a:ext cx="4794876" cy="843326"/>
          </a:xfrm>
          <a:prstGeom prst="rect">
            <a:avLst/>
          </a:prstGeom>
          <a:noFill/>
        </p:spPr>
        <p:txBody>
          <a:bodyPr wrap="square" lIns="179081" tIns="143265" rIns="179081" bIns="143265" rtlCol="0">
            <a:spAutoFit/>
          </a:bodyPr>
          <a:lstStyle/>
          <a:p>
            <a:pPr defTabSz="912998" eaLnBrk="0" fontAlgn="base" hangingPunct="0">
              <a:lnSpc>
                <a:spcPct val="90000"/>
              </a:lnSpc>
              <a:spcBef>
                <a:spcPct val="0"/>
              </a:spcBef>
              <a:spcAft>
                <a:spcPts val="587"/>
              </a:spcAft>
              <a:defRPr/>
            </a:pPr>
            <a:r>
              <a:rPr lang="en-US" sz="4000" spc="-137" dirty="0">
                <a:solidFill>
                  <a:srgbClr val="0078D6"/>
                </a:solidFill>
                <a:latin typeface="Segoe UI Semibold"/>
                <a:cs typeface="Segoe UI Semibold"/>
              </a:rPr>
              <a:t> Demo Time!</a:t>
            </a:r>
            <a:endParaRPr lang="en-US" sz="3917" dirty="0">
              <a:solidFill>
                <a:schemeClr val="tx1">
                  <a:lumMod val="50000"/>
                </a:schemeClr>
              </a:solidFill>
              <a:latin typeface="Segoe UI Light"/>
              <a:ea typeface="MS PGothic" panose="020B0600070205080204" pitchFamily="34" charset="-128"/>
            </a:endParaRPr>
          </a:p>
        </p:txBody>
      </p:sp>
      <p:sp>
        <p:nvSpPr>
          <p:cNvPr id="33" name="Rectangle 32"/>
          <p:cNvSpPr/>
          <p:nvPr/>
        </p:nvSpPr>
        <p:spPr bwMode="auto">
          <a:xfrm>
            <a:off x="7306893" y="1135626"/>
            <a:ext cx="4885106" cy="49464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81" tIns="143265" rIns="179081" bIns="143265" numCol="1" spcCol="0" rtlCol="0" fromWordArt="0" anchor="t" anchorCtr="0" forceAA="0" compatLnSpc="1">
            <a:prstTxWarp prst="textNoShape">
              <a:avLst/>
            </a:prstTxWarp>
            <a:noAutofit/>
          </a:bodyPr>
          <a:lstStyle/>
          <a:p>
            <a:pPr algn="ctr" defTabSz="913097" fontAlgn="base">
              <a:lnSpc>
                <a:spcPct val="90000"/>
              </a:lnSpc>
              <a:spcBef>
                <a:spcPct val="0"/>
              </a:spcBef>
              <a:spcAft>
                <a:spcPct val="0"/>
              </a:spcAft>
            </a:pPr>
            <a:endParaRPr lang="en-US" sz="235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436994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250"/>
                                        <p:tgtEl>
                                          <p:spTgt spid="34"/>
                                        </p:tgtEl>
                                      </p:cBhvr>
                                    </p:animEffect>
                                  </p:childTnLst>
                                </p:cTn>
                              </p:par>
                              <p:par>
                                <p:cTn id="11" presetID="10" presetClass="entr" presetSubtype="0" fill="hold" nodeType="withEffect">
                                  <p:stCondLst>
                                    <p:cond delay="10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250"/>
                                        <p:tgtEl>
                                          <p:spTgt spid="31"/>
                                        </p:tgtEl>
                                      </p:cBhvr>
                                    </p:animEffect>
                                  </p:childTnLst>
                                </p:cTn>
                              </p:par>
                              <p:par>
                                <p:cTn id="14" presetID="10" presetClass="entr" presetSubtype="0" fill="hold" nodeType="withEffect">
                                  <p:stCondLst>
                                    <p:cond delay="15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250"/>
                                        <p:tgtEl>
                                          <p:spTgt spid="37"/>
                                        </p:tgtEl>
                                      </p:cBhvr>
                                    </p:animEffect>
                                  </p:childTnLst>
                                </p:cTn>
                              </p:par>
                              <p:par>
                                <p:cTn id="17" presetID="10" presetClass="entr" presetSubtype="0" fill="hold" nodeType="withEffect">
                                  <p:stCondLst>
                                    <p:cond delay="20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250"/>
                                        <p:tgtEl>
                                          <p:spTgt spid="36"/>
                                        </p:tgtEl>
                                      </p:cBhvr>
                                    </p:animEffect>
                                  </p:childTnLst>
                                </p:cTn>
                              </p:par>
                              <p:par>
                                <p:cTn id="20" presetID="10" presetClass="entr" presetSubtype="0" fill="hold" nodeType="withEffect">
                                  <p:stCondLst>
                                    <p:cond delay="25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250"/>
                                        <p:tgtEl>
                                          <p:spTgt spid="32"/>
                                        </p:tgtEl>
                                      </p:cBhvr>
                                    </p:animEffect>
                                  </p:childTnLst>
                                </p:cTn>
                              </p:par>
                              <p:par>
                                <p:cTn id="23" presetID="10" presetClass="entr" presetSubtype="0" fill="hold" nodeType="withEffect">
                                  <p:stCondLst>
                                    <p:cond delay="30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250"/>
                                        <p:tgtEl>
                                          <p:spTgt spid="28"/>
                                        </p:tgtEl>
                                      </p:cBhvr>
                                    </p:animEffect>
                                  </p:childTnLst>
                                </p:cTn>
                              </p:par>
                              <p:par>
                                <p:cTn id="26" presetID="10" presetClass="entr" presetSubtype="0" fill="hold" nodeType="withEffect">
                                  <p:stCondLst>
                                    <p:cond delay="35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250"/>
                                        <p:tgtEl>
                                          <p:spTgt spid="29"/>
                                        </p:tgtEl>
                                      </p:cBhvr>
                                    </p:animEffect>
                                  </p:childTnLst>
                                </p:cTn>
                              </p:par>
                              <p:par>
                                <p:cTn id="29" presetID="10" presetClass="entr" presetSubtype="0" fill="hold" nodeType="withEffect">
                                  <p:stCondLst>
                                    <p:cond delay="40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250"/>
                                        <p:tgtEl>
                                          <p:spTgt spid="35"/>
                                        </p:tgtEl>
                                      </p:cBhvr>
                                    </p:animEffect>
                                  </p:childTnLst>
                                </p:cTn>
                              </p:par>
                              <p:par>
                                <p:cTn id="32" presetID="10" presetClass="entr" presetSubtype="0" fill="hold" nodeType="withEffect">
                                  <p:stCondLst>
                                    <p:cond delay="450"/>
                                  </p:stCondLst>
                                  <p:childTnLst>
                                    <p:set>
                                      <p:cBhvr>
                                        <p:cTn id="33" dur="1" fill="hold">
                                          <p:stCondLst>
                                            <p:cond delay="0"/>
                                          </p:stCondLst>
                                        </p:cTn>
                                        <p:tgtEl>
                                          <p:spTgt spid="47"/>
                                        </p:tgtEl>
                                        <p:attrNameLst>
                                          <p:attrName>style.visibility</p:attrName>
                                        </p:attrNameLst>
                                      </p:cBhvr>
                                      <p:to>
                                        <p:strVal val="visible"/>
                                      </p:to>
                                    </p:set>
                                    <p:animEffect transition="in" filter="fade">
                                      <p:cBhvr>
                                        <p:cTn id="34" dur="250"/>
                                        <p:tgtEl>
                                          <p:spTgt spid="47"/>
                                        </p:tgtEl>
                                      </p:cBhvr>
                                    </p:animEffect>
                                  </p:childTnLst>
                                </p:cTn>
                              </p:par>
                              <p:par>
                                <p:cTn id="35" presetID="10" presetClass="entr" presetSubtype="0" fill="hold" nodeType="withEffect">
                                  <p:stCondLst>
                                    <p:cond delay="500"/>
                                  </p:stCondLst>
                                  <p:childTnLst>
                                    <p:set>
                                      <p:cBhvr>
                                        <p:cTn id="36" dur="1" fill="hold">
                                          <p:stCondLst>
                                            <p:cond delay="0"/>
                                          </p:stCondLst>
                                        </p:cTn>
                                        <p:tgtEl>
                                          <p:spTgt spid="48"/>
                                        </p:tgtEl>
                                        <p:attrNameLst>
                                          <p:attrName>style.visibility</p:attrName>
                                        </p:attrNameLst>
                                      </p:cBhvr>
                                      <p:to>
                                        <p:strVal val="visible"/>
                                      </p:to>
                                    </p:set>
                                    <p:animEffect transition="in" filter="fade">
                                      <p:cBhvr>
                                        <p:cTn id="37" dur="250"/>
                                        <p:tgtEl>
                                          <p:spTgt spid="48"/>
                                        </p:tgtEl>
                                      </p:cBhvr>
                                    </p:animEffect>
                                  </p:childTnLst>
                                </p:cTn>
                              </p:par>
                            </p:childTnLst>
                          </p:cTn>
                        </p:par>
                        <p:par>
                          <p:cTn id="38" fill="hold">
                            <p:stCondLst>
                              <p:cond delay="750"/>
                            </p:stCondLst>
                            <p:childTnLst>
                              <p:par>
                                <p:cTn id="39" presetID="10" presetClass="entr" presetSubtype="0" fill="hold" grpId="0" nodeType="afterEffect">
                                  <p:stCondLst>
                                    <p:cond delay="0"/>
                                  </p:stCondLst>
                                  <p:childTnLst>
                                    <p:set>
                                      <p:cBhvr>
                                        <p:cTn id="40" dur="1" fill="hold">
                                          <p:stCondLst>
                                            <p:cond delay="0"/>
                                          </p:stCondLst>
                                        </p:cTn>
                                        <p:tgtEl>
                                          <p:spTgt spid="50"/>
                                        </p:tgtEl>
                                        <p:attrNameLst>
                                          <p:attrName>style.visibility</p:attrName>
                                        </p:attrNameLst>
                                      </p:cBhvr>
                                      <p:to>
                                        <p:strVal val="visible"/>
                                      </p:to>
                                    </p:set>
                                    <p:animEffect transition="in" filter="fade">
                                      <p:cBhvr>
                                        <p:cTn id="41" dur="25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9373" y="1093562"/>
            <a:ext cx="12187575" cy="6321506"/>
            <a:chOff x="0" y="544881"/>
            <a:chExt cx="12435840" cy="6450278"/>
          </a:xfrm>
        </p:grpSpPr>
        <p:sp>
          <p:nvSpPr>
            <p:cNvPr id="3" name="object 3"/>
            <p:cNvSpPr/>
            <p:nvPr/>
          </p:nvSpPr>
          <p:spPr>
            <a:xfrm>
              <a:off x="0" y="6598919"/>
              <a:ext cx="12435840" cy="396240"/>
            </a:xfrm>
            <a:custGeom>
              <a:avLst/>
              <a:gdLst/>
              <a:ahLst/>
              <a:cxnLst/>
              <a:rect l="l" t="t" r="r" b="b"/>
              <a:pathLst>
                <a:path w="12435840" h="396240">
                  <a:moveTo>
                    <a:pt x="12435840" y="0"/>
                  </a:moveTo>
                  <a:lnTo>
                    <a:pt x="0" y="0"/>
                  </a:lnTo>
                  <a:lnTo>
                    <a:pt x="0" y="396240"/>
                  </a:lnTo>
                  <a:lnTo>
                    <a:pt x="12435840" y="396240"/>
                  </a:lnTo>
                  <a:lnTo>
                    <a:pt x="12435840" y="0"/>
                  </a:lnTo>
                  <a:close/>
                </a:path>
              </a:pathLst>
            </a:custGeom>
            <a:solidFill>
              <a:srgbClr val="EAEAEA"/>
            </a:solidFill>
          </p:spPr>
          <p:txBody>
            <a:bodyPr wrap="square" lIns="0" tIns="0" rIns="0" bIns="0" rtlCol="0"/>
            <a:lstStyle/>
            <a:p>
              <a:endParaRPr sz="1764"/>
            </a:p>
          </p:txBody>
        </p:sp>
        <p:pic>
          <p:nvPicPr>
            <p:cNvPr id="4" name="object 4"/>
            <p:cNvPicPr/>
            <p:nvPr/>
          </p:nvPicPr>
          <p:blipFill>
            <a:blip r:embed="rId2" cstate="print"/>
            <a:stretch>
              <a:fillRect/>
            </a:stretch>
          </p:blipFill>
          <p:spPr>
            <a:xfrm>
              <a:off x="5871650" y="544881"/>
              <a:ext cx="6434327" cy="5010911"/>
            </a:xfrm>
            <a:prstGeom prst="rect">
              <a:avLst/>
            </a:prstGeom>
          </p:spPr>
        </p:pic>
      </p:grpSp>
      <p:sp>
        <p:nvSpPr>
          <p:cNvPr id="7" name="object 7"/>
          <p:cNvSpPr txBox="1">
            <a:spLocks noGrp="1"/>
          </p:cNvSpPr>
          <p:nvPr>
            <p:ph type="title"/>
          </p:nvPr>
        </p:nvSpPr>
        <p:spPr>
          <a:xfrm>
            <a:off x="417302" y="305623"/>
            <a:ext cx="2082293" cy="562580"/>
          </a:xfrm>
          <a:prstGeom prst="rect">
            <a:avLst/>
          </a:prstGeom>
        </p:spPr>
        <p:txBody>
          <a:bodyPr vert="horz" wrap="square" lIns="0" tIns="12446" rIns="0" bIns="0" numCol="1" rtlCol="0" anchor="ctr" anchorCtr="0" compatLnSpc="1">
            <a:prstTxWarp prst="textNoShape">
              <a:avLst/>
            </a:prstTxWarp>
            <a:spAutoFit/>
          </a:bodyPr>
          <a:lstStyle/>
          <a:p>
            <a:pPr marL="12446">
              <a:spcBef>
                <a:spcPts val="98"/>
              </a:spcBef>
            </a:pPr>
            <a:r>
              <a:rPr sz="3528" spc="-142" dirty="0">
                <a:solidFill>
                  <a:srgbClr val="1279D3"/>
                </a:solidFill>
                <a:latin typeface="Segoe UI Semibold"/>
                <a:cs typeface="Segoe UI Semibold"/>
              </a:rPr>
              <a:t>Questions?</a:t>
            </a:r>
            <a:endParaRPr sz="3528" dirty="0">
              <a:latin typeface="Segoe UI Semibold"/>
              <a:cs typeface="Segoe UI Semi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Make Work Visible!</a:t>
            </a:r>
          </a:p>
        </p:txBody>
      </p:sp>
      <p:sp>
        <p:nvSpPr>
          <p:cNvPr id="23" name="TextBox 22"/>
          <p:cNvSpPr txBox="1"/>
          <p:nvPr/>
        </p:nvSpPr>
        <p:spPr>
          <a:xfrm>
            <a:off x="742838" y="5724963"/>
            <a:ext cx="983936" cy="615435"/>
          </a:xfrm>
          <a:prstGeom prst="rect">
            <a:avLst/>
          </a:prstGeom>
          <a:noFill/>
        </p:spPr>
        <p:txBody>
          <a:bodyPr wrap="none" lIns="179235" tIns="143388" rIns="179235" bIns="143388" rtlCol="0">
            <a:spAutoFit/>
          </a:bodyPr>
          <a:lstStyle/>
          <a:p>
            <a:pPr defTabSz="914132">
              <a:lnSpc>
                <a:spcPct val="90000"/>
              </a:lnSpc>
              <a:spcAft>
                <a:spcPts val="588"/>
              </a:spcAft>
            </a:pPr>
            <a:r>
              <a:rPr lang="en-US" sz="2353" dirty="0">
                <a:solidFill>
                  <a:schemeClr val="bg1"/>
                </a:solidFill>
              </a:rPr>
              <a:t>DEV</a:t>
            </a:r>
          </a:p>
        </p:txBody>
      </p:sp>
      <p:sp>
        <p:nvSpPr>
          <p:cNvPr id="24" name="TextBox 23"/>
          <p:cNvSpPr txBox="1"/>
          <p:nvPr/>
        </p:nvSpPr>
        <p:spPr>
          <a:xfrm>
            <a:off x="5843720" y="5724963"/>
            <a:ext cx="999966" cy="615435"/>
          </a:xfrm>
          <a:prstGeom prst="rect">
            <a:avLst/>
          </a:prstGeom>
          <a:noFill/>
        </p:spPr>
        <p:txBody>
          <a:bodyPr wrap="none" lIns="179235" tIns="143388" rIns="179235" bIns="143388" rtlCol="0">
            <a:spAutoFit/>
          </a:bodyPr>
          <a:lstStyle/>
          <a:p>
            <a:pPr defTabSz="914132">
              <a:lnSpc>
                <a:spcPct val="90000"/>
              </a:lnSpc>
              <a:spcAft>
                <a:spcPts val="588"/>
              </a:spcAft>
            </a:pPr>
            <a:r>
              <a:rPr lang="en-US" sz="2353" dirty="0">
                <a:solidFill>
                  <a:schemeClr val="bg1"/>
                </a:solidFill>
              </a:rPr>
              <a:t>OPS</a:t>
            </a:r>
          </a:p>
        </p:txBody>
      </p:sp>
      <p:sp>
        <p:nvSpPr>
          <p:cNvPr id="36" name="Rectangle 35"/>
          <p:cNvSpPr/>
          <p:nvPr/>
        </p:nvSpPr>
        <p:spPr bwMode="auto">
          <a:xfrm>
            <a:off x="3941099" y="6293438"/>
            <a:ext cx="274144" cy="147242"/>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38" name="Rectangle 37"/>
          <p:cNvSpPr/>
          <p:nvPr/>
        </p:nvSpPr>
        <p:spPr bwMode="auto">
          <a:xfrm>
            <a:off x="4476617" y="6440680"/>
            <a:ext cx="274144" cy="147242"/>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p:nvSpPr>
        <p:spPr bwMode="auto">
          <a:xfrm>
            <a:off x="5211043" y="6321701"/>
            <a:ext cx="274144" cy="147242"/>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p:nvSpPr>
        <p:spPr bwMode="auto">
          <a:xfrm rot="2447649">
            <a:off x="4875506" y="6218176"/>
            <a:ext cx="274144" cy="147242"/>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4" name="Rectangle 43"/>
          <p:cNvSpPr/>
          <p:nvPr/>
        </p:nvSpPr>
        <p:spPr bwMode="auto">
          <a:xfrm rot="19319000">
            <a:off x="3170803" y="6343269"/>
            <a:ext cx="274144" cy="147242"/>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5" name="Rectangle 44"/>
          <p:cNvSpPr/>
          <p:nvPr/>
        </p:nvSpPr>
        <p:spPr bwMode="auto">
          <a:xfrm rot="19378518">
            <a:off x="3787331" y="6139117"/>
            <a:ext cx="274144" cy="147242"/>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1" name="Rectangle 50"/>
          <p:cNvSpPr/>
          <p:nvPr/>
        </p:nvSpPr>
        <p:spPr bwMode="auto">
          <a:xfrm>
            <a:off x="2418618" y="6294541"/>
            <a:ext cx="274144" cy="147242"/>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3" name="Rectangle 52"/>
          <p:cNvSpPr/>
          <p:nvPr/>
        </p:nvSpPr>
        <p:spPr bwMode="auto">
          <a:xfrm rot="19860261">
            <a:off x="2988102" y="6248082"/>
            <a:ext cx="274144" cy="147242"/>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6" name="Group 65"/>
          <p:cNvGrpSpPr/>
          <p:nvPr/>
        </p:nvGrpSpPr>
        <p:grpSpPr>
          <a:xfrm>
            <a:off x="1160600" y="6211939"/>
            <a:ext cx="8215251" cy="407249"/>
            <a:chOff x="1182443" y="6336809"/>
            <a:chExt cx="8382361" cy="415533"/>
          </a:xfrm>
        </p:grpSpPr>
        <p:sp>
          <p:nvSpPr>
            <p:cNvPr id="31" name="Rectangle 30"/>
            <p:cNvSpPr/>
            <p:nvPr/>
          </p:nvSpPr>
          <p:spPr bwMode="auto">
            <a:xfrm>
              <a:off x="4756888" y="6467791"/>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32" name="Rectangle 31"/>
            <p:cNvSpPr/>
            <p:nvPr/>
          </p:nvSpPr>
          <p:spPr bwMode="auto">
            <a:xfrm>
              <a:off x="3482116" y="6579582"/>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33" name="Rectangle 32"/>
            <p:cNvSpPr/>
            <p:nvPr/>
          </p:nvSpPr>
          <p:spPr bwMode="auto">
            <a:xfrm>
              <a:off x="3805829" y="6579582"/>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Rectangle 33"/>
            <p:cNvSpPr/>
            <p:nvPr/>
          </p:nvSpPr>
          <p:spPr bwMode="auto">
            <a:xfrm>
              <a:off x="3576646" y="6426281"/>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p:cNvSpPr/>
            <p:nvPr/>
          </p:nvSpPr>
          <p:spPr bwMode="auto">
            <a:xfrm>
              <a:off x="4140850" y="6579582"/>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37" name="Rectangle 36"/>
            <p:cNvSpPr/>
            <p:nvPr/>
          </p:nvSpPr>
          <p:spPr bwMode="auto">
            <a:xfrm>
              <a:off x="2920502" y="6579582"/>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p:cNvSpPr/>
            <p:nvPr/>
          </p:nvSpPr>
          <p:spPr bwMode="auto">
            <a:xfrm>
              <a:off x="4908031" y="6576518"/>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p:cNvSpPr/>
            <p:nvPr/>
          </p:nvSpPr>
          <p:spPr bwMode="auto">
            <a:xfrm>
              <a:off x="5136108" y="6602105"/>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p:nvSpPr>
          <p:spPr bwMode="auto">
            <a:xfrm>
              <a:off x="5459821" y="6602105"/>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6" name="Rectangle 45"/>
            <p:cNvSpPr/>
            <p:nvPr/>
          </p:nvSpPr>
          <p:spPr bwMode="auto">
            <a:xfrm>
              <a:off x="1907660" y="6440077"/>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7" name="Rectangle 46"/>
            <p:cNvSpPr/>
            <p:nvPr/>
          </p:nvSpPr>
          <p:spPr bwMode="auto">
            <a:xfrm>
              <a:off x="1716684" y="6542489"/>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8" name="Rectangle 47"/>
            <p:cNvSpPr/>
            <p:nvPr/>
          </p:nvSpPr>
          <p:spPr bwMode="auto">
            <a:xfrm>
              <a:off x="2058803" y="6548804"/>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9" name="Rectangle 48"/>
            <p:cNvSpPr/>
            <p:nvPr/>
          </p:nvSpPr>
          <p:spPr bwMode="auto">
            <a:xfrm>
              <a:off x="2286880" y="6574391"/>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0" name="Rectangle 49"/>
            <p:cNvSpPr/>
            <p:nvPr/>
          </p:nvSpPr>
          <p:spPr bwMode="auto">
            <a:xfrm>
              <a:off x="2610593" y="6574391"/>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2" name="Rectangle 51"/>
            <p:cNvSpPr/>
            <p:nvPr/>
          </p:nvSpPr>
          <p:spPr bwMode="auto">
            <a:xfrm rot="2447649">
              <a:off x="2733412" y="6336809"/>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Rectangle 53"/>
            <p:cNvSpPr/>
            <p:nvPr/>
          </p:nvSpPr>
          <p:spPr bwMode="auto">
            <a:xfrm>
              <a:off x="1182443" y="6526986"/>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5" name="Rectangle 54"/>
            <p:cNvSpPr/>
            <p:nvPr/>
          </p:nvSpPr>
          <p:spPr bwMode="auto">
            <a:xfrm>
              <a:off x="7852836" y="6440077"/>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6" name="Rectangle 55"/>
            <p:cNvSpPr/>
            <p:nvPr/>
          </p:nvSpPr>
          <p:spPr bwMode="auto">
            <a:xfrm>
              <a:off x="7661860" y="6542489"/>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7" name="Rectangle 56"/>
            <p:cNvSpPr/>
            <p:nvPr/>
          </p:nvSpPr>
          <p:spPr bwMode="auto">
            <a:xfrm>
              <a:off x="8003979" y="6548804"/>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8" name="Rectangle 57"/>
            <p:cNvSpPr/>
            <p:nvPr/>
          </p:nvSpPr>
          <p:spPr bwMode="auto">
            <a:xfrm>
              <a:off x="8232056" y="6574391"/>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9" name="Rectangle 58"/>
            <p:cNvSpPr/>
            <p:nvPr/>
          </p:nvSpPr>
          <p:spPr bwMode="auto">
            <a:xfrm>
              <a:off x="8734151" y="6602105"/>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60" name="Rectangle 59"/>
            <p:cNvSpPr/>
            <p:nvPr/>
          </p:nvSpPr>
          <p:spPr bwMode="auto">
            <a:xfrm>
              <a:off x="9057864" y="6602105"/>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61" name="Rectangle 60"/>
            <p:cNvSpPr/>
            <p:nvPr/>
          </p:nvSpPr>
          <p:spPr bwMode="auto">
            <a:xfrm rot="2447649">
              <a:off x="9285083" y="6507963"/>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62" name="Rectangle 61"/>
            <p:cNvSpPr/>
            <p:nvPr/>
          </p:nvSpPr>
          <p:spPr bwMode="auto">
            <a:xfrm rot="19860261">
              <a:off x="8532367" y="6458990"/>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63" name="Rectangle 62"/>
            <p:cNvSpPr/>
            <p:nvPr/>
          </p:nvSpPr>
          <p:spPr bwMode="auto">
            <a:xfrm>
              <a:off x="6621782" y="6542489"/>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64" name="Rectangle 63"/>
            <p:cNvSpPr/>
            <p:nvPr/>
          </p:nvSpPr>
          <p:spPr bwMode="auto">
            <a:xfrm>
              <a:off x="6375336" y="6602105"/>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65" name="Rectangle 64"/>
            <p:cNvSpPr/>
            <p:nvPr/>
          </p:nvSpPr>
          <p:spPr bwMode="auto">
            <a:xfrm>
              <a:off x="6881797" y="6602105"/>
              <a:ext cx="279721" cy="150237"/>
            </a:xfrm>
            <a:prstGeom prst="rect">
              <a:avLst/>
            </a:prstGeom>
            <a:solidFill>
              <a:srgbClr val="DE5C26"/>
            </a:solidFill>
            <a:ln w="12700">
              <a:solidFill>
                <a:srgbClr val="F78D1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5" tIns="143388" rIns="179235" bIns="143388" numCol="1" spcCol="0" rtlCol="0" fromWordArt="0" anchor="t" anchorCtr="0" forceAA="0" compatLnSpc="1">
              <a:prstTxWarp prst="textNoShape">
                <a:avLst/>
              </a:prstTxWarp>
              <a:noAutofit/>
            </a:bodyPr>
            <a:lstStyle/>
            <a:p>
              <a:pPr algn="ctr" defTabSz="91386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56" name="TextBox 155"/>
          <p:cNvSpPr txBox="1"/>
          <p:nvPr/>
        </p:nvSpPr>
        <p:spPr>
          <a:xfrm>
            <a:off x="9390652" y="5745801"/>
            <a:ext cx="1824212" cy="615440"/>
          </a:xfrm>
          <a:prstGeom prst="rect">
            <a:avLst/>
          </a:prstGeom>
          <a:noFill/>
        </p:spPr>
        <p:txBody>
          <a:bodyPr wrap="none" lIns="179235" tIns="143388" rIns="179235" bIns="143388" rtlCol="0">
            <a:spAutoFit/>
          </a:bodyPr>
          <a:lstStyle/>
          <a:p>
            <a:pPr defTabSz="914132">
              <a:lnSpc>
                <a:spcPct val="90000"/>
              </a:lnSpc>
              <a:spcAft>
                <a:spcPts val="588"/>
              </a:spcAft>
            </a:pPr>
            <a:r>
              <a:rPr lang="en-US" sz="2353" dirty="0">
                <a:solidFill>
                  <a:schemeClr val="bg1"/>
                </a:solidFill>
              </a:rPr>
              <a:t>Production</a:t>
            </a:r>
          </a:p>
        </p:txBody>
      </p:sp>
      <p:pic>
        <p:nvPicPr>
          <p:cNvPr id="25" name="Picture 7"/>
          <p:cNvPicPr>
            <a:picLocks noChangeAspect="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a:ext>
            </a:extLst>
          </a:blip>
          <a:stretch>
            <a:fillRect/>
          </a:stretch>
        </p:blipFill>
        <p:spPr>
          <a:xfrm>
            <a:off x="2692762" y="1676312"/>
            <a:ext cx="4600800" cy="4600800"/>
          </a:xfrm>
          <a:prstGeom prst="rect">
            <a:avLst/>
          </a:prstGeom>
        </p:spPr>
      </p:pic>
    </p:spTree>
    <p:extLst>
      <p:ext uri="{BB962C8B-B14F-4D97-AF65-F5344CB8AC3E}">
        <p14:creationId xmlns:p14="http://schemas.microsoft.com/office/powerpoint/2010/main" val="41602710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path" presetSubtype="0" accel="50000" decel="50000" fill="hold" grpId="0" nodeType="clickEffect">
                                  <p:stCondLst>
                                    <p:cond delay="0"/>
                                  </p:stCondLst>
                                  <p:childTnLst>
                                    <p:animMotion origin="layout" path="M -0.00026 -0.00045 C 0.00166 -0.07331 0.02336 -0.18316 0.00842 -0.34975 C 0.00344 -0.37222 -0.00536 -0.41557 -0.02017 -0.45211 C -0.04455 -0.4882 -0.04034 -0.50522 -0.11336 -0.51815 " pathEditMode="relative" rAng="0" ptsTypes="AAAA">
                                      <p:cBhvr>
                                        <p:cTn id="6" dur="650" spd="-100000" fill="hold"/>
                                        <p:tgtEl>
                                          <p:spTgt spid="43"/>
                                        </p:tgtEl>
                                        <p:attrNameLst>
                                          <p:attrName>ppt_x</p:attrName>
                                          <p:attrName>ppt_y</p:attrName>
                                        </p:attrNameLst>
                                      </p:cBhvr>
                                      <p:rCtr x="-4966" y="-25897"/>
                                    </p:animMotion>
                                  </p:childTnLst>
                                </p:cTn>
                              </p:par>
                              <p:par>
                                <p:cTn id="7" presetID="42" presetClass="path" presetSubtype="0" accel="50000" decel="50000" fill="hold" grpId="0" nodeType="withEffect">
                                  <p:stCondLst>
                                    <p:cond delay="0"/>
                                  </p:stCondLst>
                                  <p:childTnLst>
                                    <p:animMotion origin="layout" path="M -2.3998E-6 2.77803E-6 L -0.02119 -0.47141 " pathEditMode="relative" rAng="0" ptsTypes="AA">
                                      <p:cBhvr>
                                        <p:cTn id="8" dur="650" spd="-100000" fill="hold"/>
                                        <p:tgtEl>
                                          <p:spTgt spid="45"/>
                                        </p:tgtEl>
                                        <p:attrNameLst>
                                          <p:attrName>ppt_x</p:attrName>
                                          <p:attrName>ppt_y</p:attrName>
                                        </p:attrNameLst>
                                      </p:cBhvr>
                                      <p:rCtr x="-1059" y="-23581"/>
                                    </p:animMotion>
                                  </p:childTnLst>
                                </p:cTn>
                              </p:par>
                              <p:par>
                                <p:cTn id="9" presetID="37" presetClass="path" presetSubtype="0" accel="50000" decel="50000" fill="hold" grpId="0" nodeType="withEffect">
                                  <p:stCondLst>
                                    <p:cond delay="0"/>
                                  </p:stCondLst>
                                  <p:childTnLst>
                                    <p:animMotion origin="layout" path="M -0.00076 -0.00022 C -0.01162 -0.06877 -0.02106 -0.10712 -0.03191 -0.17498 C -0.04072 -0.2467 -0.03421 -0.40081 -0.01787 -0.46799 C -0.00651 -0.52814 0.01813 -0.56627 0.0411 -0.57784 " pathEditMode="relative" rAng="0" ptsTypes="AAAA">
                                      <p:cBhvr>
                                        <p:cTn id="10" dur="650" spd="-100000" fill="hold"/>
                                        <p:tgtEl>
                                          <p:spTgt spid="53"/>
                                        </p:tgtEl>
                                        <p:attrNameLst>
                                          <p:attrName>ppt_x</p:attrName>
                                          <p:attrName>ppt_y</p:attrName>
                                        </p:attrNameLst>
                                      </p:cBhvr>
                                      <p:rCtr x="345" y="-28892"/>
                                    </p:animMotion>
                                  </p:childTnLst>
                                </p:cTn>
                              </p:par>
                              <p:par>
                                <p:cTn id="11" presetID="42" presetClass="path" presetSubtype="0" accel="50000" decel="50000" fill="hold" grpId="0" nodeType="withEffect">
                                  <p:stCondLst>
                                    <p:cond delay="0"/>
                                  </p:stCondLst>
                                  <p:childTnLst>
                                    <p:animMotion origin="layout" path="M -3.51034E-6 5.94644E-7 L 0.02579 -0.18815 " pathEditMode="relative" rAng="0" ptsTypes="AA">
                                      <p:cBhvr>
                                        <p:cTn id="12" dur="650" spd="-100000" fill="hold"/>
                                        <p:tgtEl>
                                          <p:spTgt spid="44"/>
                                        </p:tgtEl>
                                        <p:attrNameLst>
                                          <p:attrName>ppt_x</p:attrName>
                                          <p:attrName>ppt_y</p:attrName>
                                        </p:attrNameLst>
                                      </p:cBhvr>
                                      <p:rCtr x="1289" y="-9419"/>
                                    </p:animMotion>
                                  </p:childTnLst>
                                </p:cTn>
                              </p:par>
                              <p:par>
                                <p:cTn id="13" presetID="42" presetClass="path" presetSubtype="0" accel="50000" decel="50000" fill="hold" grpId="0" nodeType="withEffect">
                                  <p:stCondLst>
                                    <p:cond delay="0"/>
                                  </p:stCondLst>
                                  <p:childTnLst>
                                    <p:animMotion origin="layout" path="M 3.7784E-7 3.41807E-6 L -0.03549 -0.36814 " pathEditMode="relative" rAng="0" ptsTypes="AA">
                                      <p:cBhvr>
                                        <p:cTn id="14" dur="650" spd="-100000" fill="hold"/>
                                        <p:tgtEl>
                                          <p:spTgt spid="36"/>
                                        </p:tgtEl>
                                        <p:attrNameLst>
                                          <p:attrName>ppt_x</p:attrName>
                                          <p:attrName>ppt_y</p:attrName>
                                        </p:attrNameLst>
                                      </p:cBhvr>
                                      <p:rCtr x="-1774" y="-18407"/>
                                    </p:animMotion>
                                  </p:childTnLst>
                                </p:cTn>
                              </p:par>
                              <p:par>
                                <p:cTn id="15" presetID="42" presetClass="path" presetSubtype="0" accel="50000" decel="50000" fill="hold" grpId="0" nodeType="withEffect">
                                  <p:stCondLst>
                                    <p:cond delay="0"/>
                                  </p:stCondLst>
                                  <p:childTnLst>
                                    <p:animMotion origin="layout" path="M -7.78657E-7 1.91103E-6 L -0.07914 -0.46641 " pathEditMode="relative" rAng="0" ptsTypes="AA">
                                      <p:cBhvr>
                                        <p:cTn id="16" dur="650" spd="-100000" fill="hold"/>
                                        <p:tgtEl>
                                          <p:spTgt spid="38"/>
                                        </p:tgtEl>
                                        <p:attrNameLst>
                                          <p:attrName>ppt_x</p:attrName>
                                          <p:attrName>ppt_y</p:attrName>
                                        </p:attrNameLst>
                                      </p:cBhvr>
                                      <p:rCtr x="-3957" y="-23332"/>
                                    </p:animMotion>
                                  </p:childTnLst>
                                </p:cTn>
                              </p:par>
                              <p:par>
                                <p:cTn id="17" presetID="42" presetClass="path" presetSubtype="0" accel="50000" decel="50000" fill="hold" grpId="0" nodeType="withEffect">
                                  <p:stCondLst>
                                    <p:cond delay="0"/>
                                  </p:stCondLst>
                                  <p:childTnLst>
                                    <p:animMotion origin="layout" path="M -1.53434E-6 -3.54517E-6 L 0.08808 -0.30231 " pathEditMode="relative" rAng="0" ptsTypes="AA">
                                      <p:cBhvr>
                                        <p:cTn id="18" dur="650" spd="-100000" fill="hold"/>
                                        <p:tgtEl>
                                          <p:spTgt spid="51"/>
                                        </p:tgtEl>
                                        <p:attrNameLst>
                                          <p:attrName>ppt_x</p:attrName>
                                          <p:attrName>ppt_y</p:attrName>
                                        </p:attrNameLst>
                                      </p:cBhvr>
                                      <p:rCtr x="4404" y="-15116"/>
                                    </p:animMotion>
                                  </p:childTnLst>
                                </p:cTn>
                              </p:par>
                              <p:par>
                                <p:cTn id="19" presetID="10" presetClass="entr" presetSubtype="0" fill="hold" nodeType="withEffect">
                                  <p:stCondLst>
                                    <p:cond delay="600"/>
                                  </p:stCondLst>
                                  <p:childTnLst>
                                    <p:set>
                                      <p:cBhvr>
                                        <p:cTn id="20" dur="1" fill="hold">
                                          <p:stCondLst>
                                            <p:cond delay="0"/>
                                          </p:stCondLst>
                                        </p:cTn>
                                        <p:tgtEl>
                                          <p:spTgt spid="66"/>
                                        </p:tgtEl>
                                        <p:attrNameLst>
                                          <p:attrName>style.visibility</p:attrName>
                                        </p:attrNameLst>
                                      </p:cBhvr>
                                      <p:to>
                                        <p:strVal val="visible"/>
                                      </p:to>
                                    </p:set>
                                    <p:animEffect transition="in" filter="fade">
                                      <p:cBhvr>
                                        <p:cTn id="21" dur="500"/>
                                        <p:tgtEl>
                                          <p:spTgt spid="66"/>
                                        </p:tgtEl>
                                      </p:cBhvr>
                                    </p:animEffect>
                                  </p:childTnLst>
                                </p:cTn>
                              </p:par>
                              <p:par>
                                <p:cTn id="22" presetID="42" presetClass="path" presetSubtype="0" accel="50000" decel="50000" fill="hold" grpId="0" nodeType="withEffect">
                                  <p:stCondLst>
                                    <p:cond delay="0"/>
                                  </p:stCondLst>
                                  <p:childTnLst>
                                    <p:animMotion origin="layout" path="M 2.72147E-6 5.12937E-7 L -0.14029 0.00431 " pathEditMode="relative" rAng="0" ptsTypes="AA">
                                      <p:cBhvr>
                                        <p:cTn id="23" dur="1000" fill="hold"/>
                                        <p:tgtEl>
                                          <p:spTgt spid="24"/>
                                        </p:tgtEl>
                                        <p:attrNameLst>
                                          <p:attrName>ppt_x</p:attrName>
                                          <p:attrName>ppt_y</p:attrName>
                                        </p:attrNameLst>
                                      </p:cBhvr>
                                      <p:rCtr x="-7021" y="204"/>
                                    </p:animMotion>
                                  </p:childTnLst>
                                </p:cTn>
                              </p:par>
                            </p:childTnLst>
                          </p:cTn>
                        </p:par>
                        <p:par>
                          <p:cTn id="24" fill="hold">
                            <p:stCondLst>
                              <p:cond delay="1100"/>
                            </p:stCondLst>
                            <p:childTnLst>
                              <p:par>
                                <p:cTn id="25" presetID="10" presetClass="entr" presetSubtype="0" fill="hold" grpId="0" nodeType="afterEffect">
                                  <p:stCondLst>
                                    <p:cond delay="0"/>
                                  </p:stCondLst>
                                  <p:childTnLst>
                                    <p:set>
                                      <p:cBhvr>
                                        <p:cTn id="26" dur="1" fill="hold">
                                          <p:stCondLst>
                                            <p:cond delay="0"/>
                                          </p:stCondLst>
                                        </p:cTn>
                                        <p:tgtEl>
                                          <p:spTgt spid="156"/>
                                        </p:tgtEl>
                                        <p:attrNameLst>
                                          <p:attrName>style.visibility</p:attrName>
                                        </p:attrNameLst>
                                      </p:cBhvr>
                                      <p:to>
                                        <p:strVal val="visible"/>
                                      </p:to>
                                    </p:set>
                                    <p:animEffect transition="in" filter="fade">
                                      <p:cBhvr>
                                        <p:cTn id="27" dur="500"/>
                                        <p:tgtEl>
                                          <p:spTgt spid="15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36" grpId="0" animBg="1"/>
      <p:bldP spid="38" grpId="0" animBg="1"/>
      <p:bldP spid="43" grpId="0" animBg="1"/>
      <p:bldP spid="44" grpId="0" animBg="1"/>
      <p:bldP spid="45" grpId="0" animBg="1"/>
      <p:bldP spid="51" grpId="0" animBg="1"/>
      <p:bldP spid="53" grpId="0" animBg="1"/>
      <p:bldP spid="15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89185" y="1434662"/>
            <a:ext cx="12380218" cy="5849007"/>
            <a:chOff x="0" y="1463887"/>
            <a:chExt cx="12435840" cy="5531272"/>
          </a:xfrm>
        </p:grpSpPr>
        <p:sp>
          <p:nvSpPr>
            <p:cNvPr id="3" name="object 3"/>
            <p:cNvSpPr/>
            <p:nvPr/>
          </p:nvSpPr>
          <p:spPr>
            <a:xfrm>
              <a:off x="0" y="6598919"/>
              <a:ext cx="12435840" cy="396240"/>
            </a:xfrm>
            <a:custGeom>
              <a:avLst/>
              <a:gdLst/>
              <a:ahLst/>
              <a:cxnLst/>
              <a:rect l="l" t="t" r="r" b="b"/>
              <a:pathLst>
                <a:path w="12435840" h="396240">
                  <a:moveTo>
                    <a:pt x="12435840" y="0"/>
                  </a:moveTo>
                  <a:lnTo>
                    <a:pt x="0" y="0"/>
                  </a:lnTo>
                  <a:lnTo>
                    <a:pt x="0" y="396240"/>
                  </a:lnTo>
                  <a:lnTo>
                    <a:pt x="12435840" y="396240"/>
                  </a:lnTo>
                  <a:lnTo>
                    <a:pt x="12435840" y="0"/>
                  </a:lnTo>
                  <a:close/>
                </a:path>
              </a:pathLst>
            </a:custGeom>
            <a:solidFill>
              <a:srgbClr val="EAEAEA"/>
            </a:solidFill>
          </p:spPr>
          <p:txBody>
            <a:bodyPr wrap="square" lIns="0" tIns="0" rIns="0" bIns="0" rtlCol="0"/>
            <a:lstStyle/>
            <a:p>
              <a:endParaRPr sz="1764"/>
            </a:p>
          </p:txBody>
        </p:sp>
        <p:pic>
          <p:nvPicPr>
            <p:cNvPr id="4" name="object 4"/>
            <p:cNvPicPr/>
            <p:nvPr/>
          </p:nvPicPr>
          <p:blipFill>
            <a:blip r:embed="rId2" cstate="print"/>
            <a:stretch>
              <a:fillRect/>
            </a:stretch>
          </p:blipFill>
          <p:spPr>
            <a:xfrm>
              <a:off x="5690614" y="1463887"/>
              <a:ext cx="6499552" cy="4249090"/>
            </a:xfrm>
            <a:prstGeom prst="rect">
              <a:avLst/>
            </a:prstGeom>
          </p:spPr>
        </p:pic>
      </p:grpSp>
      <p:sp>
        <p:nvSpPr>
          <p:cNvPr id="7" name="object 7"/>
          <p:cNvSpPr txBox="1">
            <a:spLocks noGrp="1"/>
          </p:cNvSpPr>
          <p:nvPr>
            <p:ph type="title"/>
          </p:nvPr>
        </p:nvSpPr>
        <p:spPr>
          <a:xfrm>
            <a:off x="417302" y="305623"/>
            <a:ext cx="5810008" cy="562580"/>
          </a:xfrm>
          <a:prstGeom prst="rect">
            <a:avLst/>
          </a:prstGeom>
        </p:spPr>
        <p:txBody>
          <a:bodyPr vert="horz" wrap="square" lIns="0" tIns="12446" rIns="0" bIns="0" numCol="1" rtlCol="0" anchor="ctr" anchorCtr="0" compatLnSpc="1">
            <a:prstTxWarp prst="textNoShape">
              <a:avLst/>
            </a:prstTxWarp>
            <a:spAutoFit/>
          </a:bodyPr>
          <a:lstStyle/>
          <a:p>
            <a:pPr marL="12446">
              <a:spcBef>
                <a:spcPts val="98"/>
              </a:spcBef>
              <a:tabLst>
                <a:tab pos="3588804" algn="l"/>
              </a:tabLst>
            </a:pPr>
            <a:r>
              <a:rPr lang="en-US" sz="3528" spc="-137" dirty="0">
                <a:solidFill>
                  <a:srgbClr val="1279D3"/>
                </a:solidFill>
                <a:latin typeface="Segoe UI Semibold"/>
                <a:cs typeface="Segoe UI Semibold"/>
              </a:rPr>
              <a:t>James Wasson</a:t>
            </a:r>
            <a:endParaRPr sz="3528" dirty="0">
              <a:latin typeface="Segoe UI Semilight"/>
              <a:cs typeface="Segoe UI Semilight"/>
            </a:endParaRPr>
          </a:p>
        </p:txBody>
      </p:sp>
      <p:pic>
        <p:nvPicPr>
          <p:cNvPr id="1026" name="Picture 2">
            <a:extLst>
              <a:ext uri="{FF2B5EF4-FFF2-40B4-BE49-F238E27FC236}">
                <a16:creationId xmlns:a16="http://schemas.microsoft.com/office/drawing/2014/main" id="{00FD30D5-9362-4716-9348-FE0940CD5E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302" y="4430109"/>
            <a:ext cx="1872155" cy="1872155"/>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28868645-4A6C-4234-B413-5E251CC9118D}"/>
              </a:ext>
            </a:extLst>
          </p:cNvPr>
          <p:cNvSpPr txBox="1"/>
          <p:nvPr/>
        </p:nvSpPr>
        <p:spPr>
          <a:xfrm>
            <a:off x="417301" y="1434662"/>
            <a:ext cx="6740243" cy="923330"/>
          </a:xfrm>
          <a:prstGeom prst="rect">
            <a:avLst/>
          </a:prstGeom>
          <a:noFill/>
        </p:spPr>
        <p:txBody>
          <a:bodyPr wrap="square" rtlCol="0">
            <a:spAutoFit/>
          </a:bodyPr>
          <a:lstStyle/>
          <a:p>
            <a:r>
              <a:rPr lang="en-US" dirty="0">
                <a:latin typeface="Segoe UI Semibold" panose="020B0702040204020203" pitchFamily="34" charset="0"/>
                <a:cs typeface="Segoe UI Semibold" panose="020B0702040204020203" pitchFamily="34" charset="0"/>
              </a:rPr>
              <a:t>Lead Platform Services Engineer – Enable Midstream Partners</a:t>
            </a:r>
          </a:p>
          <a:p>
            <a:endParaRPr lang="en-US" dirty="0">
              <a:latin typeface="Segoe UI Semibold" panose="020B0702040204020203" pitchFamily="34" charset="0"/>
              <a:cs typeface="Segoe UI Semibold" panose="020B0702040204020203" pitchFamily="34" charset="0"/>
            </a:endParaRPr>
          </a:p>
          <a:p>
            <a:r>
              <a:rPr lang="en-US" dirty="0">
                <a:latin typeface="Segoe UI Semibold" panose="020B0702040204020203" pitchFamily="34" charset="0"/>
                <a:cs typeface="Segoe UI Semibold" panose="020B0702040204020203" pitchFamily="34" charset="0"/>
              </a:rPr>
              <a:t>DevOps Institute Ambassador – DevOps Institute</a:t>
            </a:r>
          </a:p>
        </p:txBody>
      </p:sp>
      <p:sp>
        <p:nvSpPr>
          <p:cNvPr id="16" name="TextBox 15">
            <a:extLst>
              <a:ext uri="{FF2B5EF4-FFF2-40B4-BE49-F238E27FC236}">
                <a16:creationId xmlns:a16="http://schemas.microsoft.com/office/drawing/2014/main" id="{90C0BB50-4890-4CFB-9114-09F502360B32}"/>
              </a:ext>
            </a:extLst>
          </p:cNvPr>
          <p:cNvSpPr txBox="1"/>
          <p:nvPr/>
        </p:nvSpPr>
        <p:spPr>
          <a:xfrm>
            <a:off x="417301" y="2743200"/>
            <a:ext cx="5058675" cy="1200329"/>
          </a:xfrm>
          <a:prstGeom prst="rect">
            <a:avLst/>
          </a:prstGeom>
          <a:noFill/>
        </p:spPr>
        <p:txBody>
          <a:bodyPr wrap="square" rtlCol="0">
            <a:spAutoFit/>
          </a:bodyPr>
          <a:lstStyle/>
          <a:p>
            <a:r>
              <a:rPr lang="en-US" dirty="0">
                <a:latin typeface="Segoe UI Semibold" panose="020B0702040204020203" pitchFamily="34" charset="0"/>
                <a:cs typeface="Segoe UI Semibold" panose="020B0702040204020203" pitchFamily="34" charset="0"/>
              </a:rPr>
              <a:t>Experience:</a:t>
            </a:r>
          </a:p>
          <a:p>
            <a:pPr marL="1657350" lvl="3" indent="-285750">
              <a:buFont typeface="Arial" panose="020B0604020202020204" pitchFamily="34" charset="0"/>
              <a:buChar char="•"/>
            </a:pPr>
            <a:r>
              <a:rPr lang="en-US" dirty="0">
                <a:latin typeface="Segoe UI Semibold" panose="020B0702040204020203" pitchFamily="34" charset="0"/>
                <a:cs typeface="Segoe UI Semibold" panose="020B0702040204020203" pitchFamily="34" charset="0"/>
              </a:rPr>
              <a:t>10 years in IT Operations</a:t>
            </a:r>
          </a:p>
          <a:p>
            <a:pPr marL="1657350" lvl="3" indent="-285750">
              <a:buFont typeface="Arial" panose="020B0604020202020204" pitchFamily="34" charset="0"/>
              <a:buChar char="•"/>
            </a:pPr>
            <a:r>
              <a:rPr lang="en-US" dirty="0">
                <a:latin typeface="Segoe UI Semibold" panose="020B0702040204020203" pitchFamily="34" charset="0"/>
                <a:cs typeface="Segoe UI Semibold" panose="020B0702040204020203" pitchFamily="34" charset="0"/>
              </a:rPr>
              <a:t>Technical Trainer</a:t>
            </a:r>
          </a:p>
          <a:p>
            <a:pPr marL="1657350" lvl="3" indent="-285750">
              <a:buFont typeface="Arial" panose="020B0604020202020204" pitchFamily="34" charset="0"/>
              <a:buChar char="•"/>
            </a:pPr>
            <a:r>
              <a:rPr lang="en-US" dirty="0">
                <a:latin typeface="Segoe UI Semibold" panose="020B0702040204020203" pitchFamily="34" charset="0"/>
                <a:cs typeface="Segoe UI Semibold" panose="020B0702040204020203" pitchFamily="34" charset="0"/>
              </a:rPr>
              <a:t>3 Years with Azure DevOps</a:t>
            </a:r>
          </a:p>
        </p:txBody>
      </p:sp>
      <p:pic>
        <p:nvPicPr>
          <p:cNvPr id="1027" name="Picture 3">
            <a:extLst>
              <a:ext uri="{FF2B5EF4-FFF2-40B4-BE49-F238E27FC236}">
                <a16:creationId xmlns:a16="http://schemas.microsoft.com/office/drawing/2014/main" id="{E3044D1E-A30E-4640-92B3-F43637E3EC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44422" y="4430109"/>
            <a:ext cx="1872155" cy="1872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7302" y="143386"/>
            <a:ext cx="3270930" cy="1082220"/>
          </a:xfrm>
          <a:prstGeom prst="rect">
            <a:avLst/>
          </a:prstGeom>
        </p:spPr>
        <p:txBody>
          <a:bodyPr vert="horz" wrap="square" lIns="0" tIns="174250" rIns="0" bIns="0" numCol="1" rtlCol="0" anchor="ctr" anchorCtr="0" compatLnSpc="1">
            <a:prstTxWarp prst="textNoShape">
              <a:avLst/>
            </a:prstTxWarp>
            <a:spAutoFit/>
          </a:bodyPr>
          <a:lstStyle/>
          <a:p>
            <a:pPr marL="12446">
              <a:spcBef>
                <a:spcPts val="1372"/>
              </a:spcBef>
            </a:pPr>
            <a:r>
              <a:rPr sz="3528" spc="-74" dirty="0">
                <a:solidFill>
                  <a:srgbClr val="0078D6"/>
                </a:solidFill>
                <a:latin typeface="Segoe UI Semibold"/>
                <a:cs typeface="Segoe UI Semibold"/>
              </a:rPr>
              <a:t>What </a:t>
            </a:r>
            <a:r>
              <a:rPr sz="3528" spc="-54" dirty="0">
                <a:solidFill>
                  <a:srgbClr val="0078D6"/>
                </a:solidFill>
                <a:latin typeface="Segoe UI Semibold"/>
                <a:cs typeface="Segoe UI Semibold"/>
              </a:rPr>
              <a:t>is</a:t>
            </a:r>
            <a:r>
              <a:rPr sz="3528" spc="-417" dirty="0">
                <a:solidFill>
                  <a:srgbClr val="0078D6"/>
                </a:solidFill>
                <a:latin typeface="Segoe UI Semibold"/>
                <a:cs typeface="Segoe UI Semibold"/>
              </a:rPr>
              <a:t> </a:t>
            </a:r>
            <a:r>
              <a:rPr sz="3528" spc="-103" dirty="0">
                <a:solidFill>
                  <a:srgbClr val="0078D6"/>
                </a:solidFill>
                <a:latin typeface="Segoe UI Semibold"/>
                <a:cs typeface="Segoe UI Semibold"/>
              </a:rPr>
              <a:t>DevOps?</a:t>
            </a:r>
            <a:endParaRPr sz="3528" dirty="0">
              <a:latin typeface="Segoe UI Semibold"/>
              <a:cs typeface="Segoe UI Semibold"/>
            </a:endParaRPr>
          </a:p>
          <a:p>
            <a:pPr marL="12446">
              <a:spcBef>
                <a:spcPts val="691"/>
              </a:spcBef>
            </a:pPr>
            <a:r>
              <a:rPr sz="1764" dirty="0">
                <a:solidFill>
                  <a:srgbClr val="505050"/>
                </a:solidFill>
              </a:rPr>
              <a:t>People. </a:t>
            </a:r>
            <a:r>
              <a:rPr sz="1764" spc="10" dirty="0">
                <a:solidFill>
                  <a:srgbClr val="505050"/>
                </a:solidFill>
              </a:rPr>
              <a:t>Process.</a:t>
            </a:r>
            <a:r>
              <a:rPr sz="1764" spc="-25" dirty="0">
                <a:solidFill>
                  <a:srgbClr val="505050"/>
                </a:solidFill>
              </a:rPr>
              <a:t> </a:t>
            </a:r>
            <a:r>
              <a:rPr sz="1764" spc="10" dirty="0">
                <a:solidFill>
                  <a:srgbClr val="505050"/>
                </a:solidFill>
              </a:rPr>
              <a:t>Products.</a:t>
            </a:r>
            <a:endParaRPr sz="1764" dirty="0"/>
          </a:p>
        </p:txBody>
      </p:sp>
      <p:sp>
        <p:nvSpPr>
          <p:cNvPr id="3" name="object 3"/>
          <p:cNvSpPr txBox="1"/>
          <p:nvPr/>
        </p:nvSpPr>
        <p:spPr>
          <a:xfrm>
            <a:off x="551705" y="2629885"/>
            <a:ext cx="4817403" cy="434235"/>
          </a:xfrm>
          <a:prstGeom prst="rect">
            <a:avLst/>
          </a:prstGeom>
        </p:spPr>
        <p:txBody>
          <a:bodyPr vert="horz" wrap="square" lIns="0" tIns="11824" rIns="0" bIns="0" rtlCol="0">
            <a:spAutoFit/>
          </a:bodyPr>
          <a:lstStyle/>
          <a:p>
            <a:pPr marL="12446">
              <a:spcBef>
                <a:spcPts val="93"/>
              </a:spcBef>
            </a:pPr>
            <a:r>
              <a:rPr sz="2744" spc="-5" dirty="0">
                <a:latin typeface="Segoe UI"/>
                <a:cs typeface="Segoe UI"/>
              </a:rPr>
              <a:t>DevOps is the union </a:t>
            </a:r>
            <a:r>
              <a:rPr sz="2744" spc="-25" dirty="0">
                <a:latin typeface="Segoe UI"/>
                <a:cs typeface="Segoe UI"/>
              </a:rPr>
              <a:t>of</a:t>
            </a:r>
            <a:r>
              <a:rPr sz="2744" spc="-54" dirty="0">
                <a:latin typeface="Segoe UI"/>
                <a:cs typeface="Segoe UI"/>
              </a:rPr>
              <a:t> </a:t>
            </a:r>
            <a:r>
              <a:rPr sz="2744" b="1" spc="-10" dirty="0">
                <a:solidFill>
                  <a:srgbClr val="0078D6"/>
                </a:solidFill>
                <a:latin typeface="Segoe UI"/>
                <a:cs typeface="Segoe UI"/>
              </a:rPr>
              <a:t>people</a:t>
            </a:r>
            <a:r>
              <a:rPr sz="2744" spc="-10" dirty="0">
                <a:latin typeface="Segoe UI"/>
                <a:cs typeface="Segoe UI"/>
              </a:rPr>
              <a:t>,</a:t>
            </a:r>
            <a:endParaRPr sz="2744" dirty="0">
              <a:latin typeface="Segoe UI"/>
              <a:cs typeface="Segoe UI"/>
            </a:endParaRPr>
          </a:p>
        </p:txBody>
      </p:sp>
      <p:sp>
        <p:nvSpPr>
          <p:cNvPr id="4" name="object 4"/>
          <p:cNvSpPr txBox="1"/>
          <p:nvPr/>
        </p:nvSpPr>
        <p:spPr>
          <a:xfrm>
            <a:off x="506918" y="1896649"/>
            <a:ext cx="598052" cy="980781"/>
          </a:xfrm>
          <a:prstGeom prst="rect">
            <a:avLst/>
          </a:prstGeom>
        </p:spPr>
        <p:txBody>
          <a:bodyPr vert="horz" wrap="square" lIns="0" tIns="11824" rIns="0" bIns="0" rtlCol="0">
            <a:spAutoFit/>
          </a:bodyPr>
          <a:lstStyle/>
          <a:p>
            <a:pPr marL="12446">
              <a:spcBef>
                <a:spcPts val="93"/>
              </a:spcBef>
            </a:pPr>
            <a:r>
              <a:rPr sz="6272" b="1" spc="-5" dirty="0">
                <a:solidFill>
                  <a:srgbClr val="0078D6"/>
                </a:solidFill>
                <a:latin typeface="Rockwell Extra Bold"/>
                <a:cs typeface="Rockwell Extra Bold"/>
              </a:rPr>
              <a:t>“</a:t>
            </a:r>
            <a:endParaRPr sz="6272" dirty="0">
              <a:latin typeface="Rockwell Extra Bold"/>
              <a:cs typeface="Rockwell Extra Bold"/>
            </a:endParaRPr>
          </a:p>
        </p:txBody>
      </p:sp>
      <p:sp>
        <p:nvSpPr>
          <p:cNvPr id="5" name="object 5"/>
          <p:cNvSpPr txBox="1"/>
          <p:nvPr/>
        </p:nvSpPr>
        <p:spPr>
          <a:xfrm>
            <a:off x="526464" y="3048185"/>
            <a:ext cx="4609547" cy="1429122"/>
          </a:xfrm>
          <a:prstGeom prst="rect">
            <a:avLst/>
          </a:prstGeom>
        </p:spPr>
        <p:txBody>
          <a:bodyPr vert="horz" wrap="square" lIns="0" tIns="11824" rIns="0" bIns="0" rtlCol="0">
            <a:spAutoFit/>
          </a:bodyPr>
          <a:lstStyle/>
          <a:p>
            <a:pPr marL="37338" marR="29870">
              <a:spcBef>
                <a:spcPts val="93"/>
              </a:spcBef>
            </a:pPr>
            <a:r>
              <a:rPr sz="2744" b="1" spc="-5" dirty="0">
                <a:solidFill>
                  <a:srgbClr val="0078D6"/>
                </a:solidFill>
                <a:latin typeface="Segoe UI"/>
                <a:cs typeface="Segoe UI"/>
              </a:rPr>
              <a:t>process</a:t>
            </a:r>
            <a:r>
              <a:rPr sz="2744" spc="-5" dirty="0">
                <a:latin typeface="Segoe UI"/>
                <a:cs typeface="Segoe UI"/>
              </a:rPr>
              <a:t>, and </a:t>
            </a:r>
            <a:r>
              <a:rPr sz="2744" b="1" spc="-10" dirty="0">
                <a:solidFill>
                  <a:srgbClr val="0078D6"/>
                </a:solidFill>
                <a:latin typeface="Segoe UI"/>
                <a:cs typeface="Segoe UI"/>
              </a:rPr>
              <a:t>products </a:t>
            </a:r>
            <a:r>
              <a:rPr sz="2744" spc="-15" dirty="0">
                <a:latin typeface="Segoe UI"/>
                <a:cs typeface="Segoe UI"/>
              </a:rPr>
              <a:t>to  </a:t>
            </a:r>
            <a:r>
              <a:rPr sz="2744" spc="-5" dirty="0">
                <a:latin typeface="Segoe UI"/>
                <a:cs typeface="Segoe UI"/>
              </a:rPr>
              <a:t>enable continuous </a:t>
            </a:r>
            <a:r>
              <a:rPr sz="2744" spc="5" dirty="0">
                <a:latin typeface="Segoe UI"/>
                <a:cs typeface="Segoe UI"/>
              </a:rPr>
              <a:t>delivery</a:t>
            </a:r>
            <a:r>
              <a:rPr sz="2744" spc="-25" dirty="0">
                <a:latin typeface="Segoe UI"/>
                <a:cs typeface="Segoe UI"/>
              </a:rPr>
              <a:t> of</a:t>
            </a:r>
            <a:endParaRPr sz="2744" dirty="0">
              <a:latin typeface="Segoe UI"/>
              <a:cs typeface="Segoe UI"/>
            </a:endParaRPr>
          </a:p>
          <a:p>
            <a:pPr marL="37338">
              <a:lnSpc>
                <a:spcPts val="3997"/>
              </a:lnSpc>
            </a:pPr>
            <a:r>
              <a:rPr sz="2744" spc="-15" dirty="0">
                <a:latin typeface="Segoe UI"/>
                <a:cs typeface="Segoe UI"/>
              </a:rPr>
              <a:t>value to </a:t>
            </a:r>
            <a:r>
              <a:rPr sz="2744" spc="-5" dirty="0">
                <a:latin typeface="Segoe UI"/>
                <a:cs typeface="Segoe UI"/>
              </a:rPr>
              <a:t>your end </a:t>
            </a:r>
            <a:r>
              <a:rPr sz="2744" dirty="0">
                <a:latin typeface="Segoe UI"/>
                <a:cs typeface="Segoe UI"/>
              </a:rPr>
              <a:t>users.</a:t>
            </a:r>
            <a:r>
              <a:rPr sz="2744" spc="-88" dirty="0">
                <a:latin typeface="Segoe UI"/>
                <a:cs typeface="Segoe UI"/>
              </a:rPr>
              <a:t> </a:t>
            </a:r>
            <a:r>
              <a:rPr sz="9408" b="1" spc="-7" baseline="-26909" dirty="0">
                <a:solidFill>
                  <a:srgbClr val="0078D6"/>
                </a:solidFill>
                <a:latin typeface="Rockwell Extra Bold"/>
                <a:cs typeface="Rockwell Extra Bold"/>
              </a:rPr>
              <a:t>”</a:t>
            </a:r>
            <a:endParaRPr sz="9408" baseline="-26909" dirty="0">
              <a:latin typeface="Rockwell Extra Bold"/>
              <a:cs typeface="Rockwell Extra Bold"/>
            </a:endParaRPr>
          </a:p>
        </p:txBody>
      </p:sp>
      <p:pic>
        <p:nvPicPr>
          <p:cNvPr id="6" name="object 6"/>
          <p:cNvPicPr/>
          <p:nvPr/>
        </p:nvPicPr>
        <p:blipFill>
          <a:blip r:embed="rId3" cstate="print"/>
          <a:stretch>
            <a:fillRect/>
          </a:stretch>
        </p:blipFill>
        <p:spPr>
          <a:xfrm>
            <a:off x="6007629" y="996214"/>
            <a:ext cx="5847347" cy="5124457"/>
          </a:xfrm>
          <a:prstGeom prst="rect">
            <a:avLst/>
          </a:prstGeom>
        </p:spPr>
      </p:pic>
      <p:sp>
        <p:nvSpPr>
          <p:cNvPr id="7" name="object 7"/>
          <p:cNvSpPr txBox="1"/>
          <p:nvPr/>
        </p:nvSpPr>
        <p:spPr>
          <a:xfrm>
            <a:off x="7562107" y="1423420"/>
            <a:ext cx="463008" cy="693890"/>
          </a:xfrm>
          <a:prstGeom prst="rect">
            <a:avLst/>
          </a:prstGeom>
        </p:spPr>
        <p:txBody>
          <a:bodyPr vert="horz" wrap="square" lIns="0" tIns="38584" rIns="0" bIns="0" rtlCol="0">
            <a:spAutoFit/>
          </a:bodyPr>
          <a:lstStyle/>
          <a:p>
            <a:pPr marL="12446" marR="4978" algn="ctr">
              <a:lnSpc>
                <a:spcPts val="1695"/>
              </a:lnSpc>
              <a:spcBef>
                <a:spcPts val="304"/>
              </a:spcBef>
            </a:pPr>
            <a:r>
              <a:rPr sz="1568" spc="-10" dirty="0">
                <a:solidFill>
                  <a:srgbClr val="0078D6"/>
                </a:solidFill>
                <a:latin typeface="Segoe UI"/>
                <a:cs typeface="Segoe UI"/>
              </a:rPr>
              <a:t>Buil</a:t>
            </a:r>
            <a:r>
              <a:rPr sz="1568" spc="-5" dirty="0">
                <a:solidFill>
                  <a:srgbClr val="0078D6"/>
                </a:solidFill>
                <a:latin typeface="Segoe UI"/>
                <a:cs typeface="Segoe UI"/>
              </a:rPr>
              <a:t>d  &amp;  </a:t>
            </a:r>
            <a:r>
              <a:rPr sz="1568" spc="-44" dirty="0">
                <a:solidFill>
                  <a:srgbClr val="0078D6"/>
                </a:solidFill>
                <a:latin typeface="Segoe UI"/>
                <a:cs typeface="Segoe UI"/>
              </a:rPr>
              <a:t>Test</a:t>
            </a:r>
            <a:endParaRPr sz="1568">
              <a:latin typeface="Segoe UI"/>
              <a:cs typeface="Segoe UI"/>
            </a:endParaRPr>
          </a:p>
        </p:txBody>
      </p:sp>
      <p:sp>
        <p:nvSpPr>
          <p:cNvPr id="8" name="object 8"/>
          <p:cNvSpPr txBox="1"/>
          <p:nvPr/>
        </p:nvSpPr>
        <p:spPr>
          <a:xfrm>
            <a:off x="8341227" y="3380280"/>
            <a:ext cx="1169967" cy="535820"/>
          </a:xfrm>
          <a:prstGeom prst="rect">
            <a:avLst/>
          </a:prstGeom>
        </p:spPr>
        <p:txBody>
          <a:bodyPr vert="horz" wrap="square" lIns="0" tIns="42940" rIns="0" bIns="0" rtlCol="0">
            <a:spAutoFit/>
          </a:bodyPr>
          <a:lstStyle/>
          <a:p>
            <a:pPr marL="181089" marR="4978" indent="-169266">
              <a:lnSpc>
                <a:spcPts val="1900"/>
              </a:lnSpc>
              <a:spcBef>
                <a:spcPts val="338"/>
              </a:spcBef>
            </a:pPr>
            <a:r>
              <a:rPr sz="1764" spc="10" dirty="0">
                <a:solidFill>
                  <a:srgbClr val="0078D6"/>
                </a:solidFill>
                <a:latin typeface="Segoe UI"/>
                <a:cs typeface="Segoe UI"/>
              </a:rPr>
              <a:t>Cont</a:t>
            </a:r>
            <a:r>
              <a:rPr sz="1764" spc="5" dirty="0">
                <a:solidFill>
                  <a:srgbClr val="0078D6"/>
                </a:solidFill>
                <a:latin typeface="Segoe UI"/>
                <a:cs typeface="Segoe UI"/>
              </a:rPr>
              <a:t>i</a:t>
            </a:r>
            <a:r>
              <a:rPr sz="1764" spc="10" dirty="0">
                <a:solidFill>
                  <a:srgbClr val="0078D6"/>
                </a:solidFill>
                <a:latin typeface="Segoe UI"/>
                <a:cs typeface="Segoe UI"/>
              </a:rPr>
              <a:t>nu</a:t>
            </a:r>
            <a:r>
              <a:rPr sz="1764" dirty="0">
                <a:solidFill>
                  <a:srgbClr val="0078D6"/>
                </a:solidFill>
                <a:latin typeface="Segoe UI"/>
                <a:cs typeface="Segoe UI"/>
              </a:rPr>
              <a:t>ous  </a:t>
            </a:r>
            <a:r>
              <a:rPr sz="1764" spc="10" dirty="0">
                <a:solidFill>
                  <a:srgbClr val="0078D6"/>
                </a:solidFill>
                <a:latin typeface="Segoe UI"/>
                <a:cs typeface="Segoe UI"/>
              </a:rPr>
              <a:t>Delivery</a:t>
            </a:r>
            <a:endParaRPr sz="1764">
              <a:latin typeface="Segoe UI"/>
              <a:cs typeface="Segoe UI"/>
            </a:endParaRPr>
          </a:p>
        </p:txBody>
      </p:sp>
      <p:sp>
        <p:nvSpPr>
          <p:cNvPr id="9" name="object 9"/>
          <p:cNvSpPr txBox="1"/>
          <p:nvPr/>
        </p:nvSpPr>
        <p:spPr>
          <a:xfrm>
            <a:off x="9663595" y="1472404"/>
            <a:ext cx="645349" cy="253224"/>
          </a:xfrm>
          <a:prstGeom prst="rect">
            <a:avLst/>
          </a:prstGeom>
        </p:spPr>
        <p:txBody>
          <a:bodyPr vert="horz" wrap="square" lIns="0" tIns="11824" rIns="0" bIns="0" rtlCol="0">
            <a:spAutoFit/>
          </a:bodyPr>
          <a:lstStyle/>
          <a:p>
            <a:pPr marL="12446">
              <a:spcBef>
                <a:spcPts val="93"/>
              </a:spcBef>
            </a:pPr>
            <a:r>
              <a:rPr sz="1568" spc="-10" dirty="0">
                <a:solidFill>
                  <a:srgbClr val="0078D6"/>
                </a:solidFill>
                <a:latin typeface="Segoe UI"/>
                <a:cs typeface="Segoe UI"/>
              </a:rPr>
              <a:t>D</a:t>
            </a:r>
            <a:r>
              <a:rPr sz="1568" dirty="0">
                <a:solidFill>
                  <a:srgbClr val="0078D6"/>
                </a:solidFill>
                <a:latin typeface="Segoe UI"/>
                <a:cs typeface="Segoe UI"/>
              </a:rPr>
              <a:t>e</a:t>
            </a:r>
            <a:r>
              <a:rPr sz="1568" spc="-10" dirty="0">
                <a:solidFill>
                  <a:srgbClr val="0078D6"/>
                </a:solidFill>
                <a:latin typeface="Segoe UI"/>
                <a:cs typeface="Segoe UI"/>
              </a:rPr>
              <a:t>pl</a:t>
            </a:r>
            <a:r>
              <a:rPr sz="1568" spc="-5" dirty="0">
                <a:solidFill>
                  <a:srgbClr val="0078D6"/>
                </a:solidFill>
                <a:latin typeface="Segoe UI"/>
                <a:cs typeface="Segoe UI"/>
              </a:rPr>
              <a:t>oy</a:t>
            </a:r>
            <a:endParaRPr sz="1568">
              <a:latin typeface="Segoe UI"/>
              <a:cs typeface="Segoe UI"/>
            </a:endParaRPr>
          </a:p>
        </p:txBody>
      </p:sp>
      <p:sp>
        <p:nvSpPr>
          <p:cNvPr id="10" name="object 10"/>
          <p:cNvSpPr txBox="1"/>
          <p:nvPr/>
        </p:nvSpPr>
        <p:spPr>
          <a:xfrm>
            <a:off x="10862641" y="3472647"/>
            <a:ext cx="735586" cy="253224"/>
          </a:xfrm>
          <a:prstGeom prst="rect">
            <a:avLst/>
          </a:prstGeom>
        </p:spPr>
        <p:txBody>
          <a:bodyPr vert="horz" wrap="square" lIns="0" tIns="11824" rIns="0" bIns="0" rtlCol="0">
            <a:spAutoFit/>
          </a:bodyPr>
          <a:lstStyle/>
          <a:p>
            <a:pPr marL="12446">
              <a:spcBef>
                <a:spcPts val="93"/>
              </a:spcBef>
            </a:pPr>
            <a:r>
              <a:rPr sz="1568" spc="-10" dirty="0">
                <a:solidFill>
                  <a:srgbClr val="0078D6"/>
                </a:solidFill>
                <a:latin typeface="Segoe UI"/>
                <a:cs typeface="Segoe UI"/>
              </a:rPr>
              <a:t>Operate</a:t>
            </a:r>
            <a:endParaRPr sz="1568">
              <a:latin typeface="Segoe UI"/>
              <a:cs typeface="Segoe UI"/>
            </a:endParaRPr>
          </a:p>
        </p:txBody>
      </p:sp>
      <p:sp>
        <p:nvSpPr>
          <p:cNvPr id="11" name="object 11"/>
          <p:cNvSpPr txBox="1"/>
          <p:nvPr/>
        </p:nvSpPr>
        <p:spPr>
          <a:xfrm>
            <a:off x="9713450" y="5115908"/>
            <a:ext cx="730607" cy="693890"/>
          </a:xfrm>
          <a:prstGeom prst="rect">
            <a:avLst/>
          </a:prstGeom>
        </p:spPr>
        <p:txBody>
          <a:bodyPr vert="horz" wrap="square" lIns="0" tIns="38584" rIns="0" bIns="0" rtlCol="0">
            <a:spAutoFit/>
          </a:bodyPr>
          <a:lstStyle/>
          <a:p>
            <a:pPr marL="285636" marR="4978" indent="-273812">
              <a:lnSpc>
                <a:spcPts val="1695"/>
              </a:lnSpc>
              <a:spcBef>
                <a:spcPts val="304"/>
              </a:spcBef>
            </a:pPr>
            <a:r>
              <a:rPr sz="1568" spc="-15" dirty="0">
                <a:solidFill>
                  <a:srgbClr val="0078D6"/>
                </a:solidFill>
                <a:latin typeface="Segoe UI"/>
                <a:cs typeface="Segoe UI"/>
              </a:rPr>
              <a:t>M</a:t>
            </a:r>
            <a:r>
              <a:rPr sz="1568" spc="-5" dirty="0">
                <a:solidFill>
                  <a:srgbClr val="0078D6"/>
                </a:solidFill>
                <a:latin typeface="Segoe UI"/>
                <a:cs typeface="Segoe UI"/>
              </a:rPr>
              <a:t>o</a:t>
            </a:r>
            <a:r>
              <a:rPr sz="1568" spc="-10" dirty="0">
                <a:solidFill>
                  <a:srgbClr val="0078D6"/>
                </a:solidFill>
                <a:latin typeface="Segoe UI"/>
                <a:cs typeface="Segoe UI"/>
              </a:rPr>
              <a:t>ni</a:t>
            </a:r>
            <a:r>
              <a:rPr sz="1568" spc="-20" dirty="0">
                <a:solidFill>
                  <a:srgbClr val="0078D6"/>
                </a:solidFill>
                <a:latin typeface="Segoe UI"/>
                <a:cs typeface="Segoe UI"/>
              </a:rPr>
              <a:t>t</a:t>
            </a:r>
            <a:r>
              <a:rPr sz="1568" spc="-5" dirty="0">
                <a:solidFill>
                  <a:srgbClr val="0078D6"/>
                </a:solidFill>
                <a:latin typeface="Segoe UI"/>
                <a:cs typeface="Segoe UI"/>
              </a:rPr>
              <a:t>or  &amp;</a:t>
            </a:r>
            <a:endParaRPr sz="1568">
              <a:latin typeface="Segoe UI"/>
              <a:cs typeface="Segoe UI"/>
            </a:endParaRPr>
          </a:p>
          <a:p>
            <a:pPr marL="124460">
              <a:lnSpc>
                <a:spcPts val="1666"/>
              </a:lnSpc>
            </a:pPr>
            <a:r>
              <a:rPr sz="1568" spc="-5" dirty="0">
                <a:solidFill>
                  <a:srgbClr val="0078D6"/>
                </a:solidFill>
                <a:latin typeface="Segoe UI"/>
                <a:cs typeface="Segoe UI"/>
              </a:rPr>
              <a:t>Learn</a:t>
            </a:r>
            <a:endParaRPr sz="1568">
              <a:latin typeface="Segoe UI"/>
              <a:cs typeface="Segoe UI"/>
            </a:endParaRPr>
          </a:p>
        </p:txBody>
      </p:sp>
      <p:sp>
        <p:nvSpPr>
          <p:cNvPr id="12" name="object 12"/>
          <p:cNvSpPr txBox="1"/>
          <p:nvPr/>
        </p:nvSpPr>
        <p:spPr>
          <a:xfrm>
            <a:off x="7558304" y="5115905"/>
            <a:ext cx="471721" cy="693890"/>
          </a:xfrm>
          <a:prstGeom prst="rect">
            <a:avLst/>
          </a:prstGeom>
        </p:spPr>
        <p:txBody>
          <a:bodyPr vert="horz" wrap="square" lIns="0" tIns="38584" rIns="0" bIns="0" rtlCol="0">
            <a:spAutoFit/>
          </a:bodyPr>
          <a:lstStyle/>
          <a:p>
            <a:pPr marL="12446" marR="4978" algn="ctr">
              <a:lnSpc>
                <a:spcPts val="1695"/>
              </a:lnSpc>
              <a:spcBef>
                <a:spcPts val="304"/>
              </a:spcBef>
            </a:pPr>
            <a:r>
              <a:rPr sz="1568" spc="-10" dirty="0">
                <a:solidFill>
                  <a:srgbClr val="0078D6"/>
                </a:solidFill>
                <a:latin typeface="Segoe UI"/>
                <a:cs typeface="Segoe UI"/>
              </a:rPr>
              <a:t>Plan  </a:t>
            </a:r>
            <a:r>
              <a:rPr sz="1568" spc="-5" dirty="0">
                <a:solidFill>
                  <a:srgbClr val="0078D6"/>
                </a:solidFill>
                <a:latin typeface="Segoe UI"/>
                <a:cs typeface="Segoe UI"/>
              </a:rPr>
              <a:t>&amp;  </a:t>
            </a:r>
            <a:r>
              <a:rPr sz="1568" spc="-147" dirty="0">
                <a:solidFill>
                  <a:srgbClr val="0078D6"/>
                </a:solidFill>
                <a:latin typeface="Segoe UI"/>
                <a:cs typeface="Segoe UI"/>
              </a:rPr>
              <a:t>T</a:t>
            </a:r>
            <a:r>
              <a:rPr sz="1568" spc="-10" dirty="0">
                <a:solidFill>
                  <a:srgbClr val="0078D6"/>
                </a:solidFill>
                <a:latin typeface="Segoe UI"/>
                <a:cs typeface="Segoe UI"/>
              </a:rPr>
              <a:t>r</a:t>
            </a:r>
            <a:r>
              <a:rPr sz="1568" spc="-5" dirty="0">
                <a:solidFill>
                  <a:srgbClr val="0078D6"/>
                </a:solidFill>
                <a:latin typeface="Segoe UI"/>
                <a:cs typeface="Segoe UI"/>
              </a:rPr>
              <a:t>a</a:t>
            </a:r>
            <a:r>
              <a:rPr sz="1568" spc="-15" dirty="0">
                <a:solidFill>
                  <a:srgbClr val="0078D6"/>
                </a:solidFill>
                <a:latin typeface="Segoe UI"/>
                <a:cs typeface="Segoe UI"/>
              </a:rPr>
              <a:t>c</a:t>
            </a:r>
            <a:r>
              <a:rPr sz="1568" spc="-5" dirty="0">
                <a:solidFill>
                  <a:srgbClr val="0078D6"/>
                </a:solidFill>
                <a:latin typeface="Segoe UI"/>
                <a:cs typeface="Segoe UI"/>
              </a:rPr>
              <a:t>k</a:t>
            </a:r>
            <a:endParaRPr sz="1568">
              <a:latin typeface="Segoe UI"/>
              <a:cs typeface="Segoe UI"/>
            </a:endParaRPr>
          </a:p>
        </p:txBody>
      </p:sp>
      <p:sp>
        <p:nvSpPr>
          <p:cNvPr id="13" name="object 13"/>
          <p:cNvSpPr txBox="1"/>
          <p:nvPr/>
        </p:nvSpPr>
        <p:spPr>
          <a:xfrm>
            <a:off x="6278221" y="3498906"/>
            <a:ext cx="748032" cy="253224"/>
          </a:xfrm>
          <a:prstGeom prst="rect">
            <a:avLst/>
          </a:prstGeom>
        </p:spPr>
        <p:txBody>
          <a:bodyPr vert="horz" wrap="square" lIns="0" tIns="11824" rIns="0" bIns="0" rtlCol="0">
            <a:spAutoFit/>
          </a:bodyPr>
          <a:lstStyle/>
          <a:p>
            <a:pPr marL="12446">
              <a:spcBef>
                <a:spcPts val="93"/>
              </a:spcBef>
            </a:pPr>
            <a:r>
              <a:rPr sz="1568" spc="-10" dirty="0">
                <a:solidFill>
                  <a:srgbClr val="0078D6"/>
                </a:solidFill>
                <a:latin typeface="Segoe UI"/>
                <a:cs typeface="Segoe UI"/>
              </a:rPr>
              <a:t>D</a:t>
            </a:r>
            <a:r>
              <a:rPr sz="1568" dirty="0">
                <a:solidFill>
                  <a:srgbClr val="0078D6"/>
                </a:solidFill>
                <a:latin typeface="Segoe UI"/>
                <a:cs typeface="Segoe UI"/>
              </a:rPr>
              <a:t>e</a:t>
            </a:r>
            <a:r>
              <a:rPr sz="1568" spc="-15" dirty="0">
                <a:solidFill>
                  <a:srgbClr val="0078D6"/>
                </a:solidFill>
                <a:latin typeface="Segoe UI"/>
                <a:cs typeface="Segoe UI"/>
              </a:rPr>
              <a:t>v</a:t>
            </a:r>
            <a:r>
              <a:rPr sz="1568" dirty="0">
                <a:solidFill>
                  <a:srgbClr val="0078D6"/>
                </a:solidFill>
                <a:latin typeface="Segoe UI"/>
                <a:cs typeface="Segoe UI"/>
              </a:rPr>
              <a:t>e</a:t>
            </a:r>
            <a:r>
              <a:rPr sz="1568" spc="-10" dirty="0">
                <a:solidFill>
                  <a:srgbClr val="0078D6"/>
                </a:solidFill>
                <a:latin typeface="Segoe UI"/>
                <a:cs typeface="Segoe UI"/>
              </a:rPr>
              <a:t>l</a:t>
            </a:r>
            <a:r>
              <a:rPr sz="1568" spc="-5" dirty="0">
                <a:solidFill>
                  <a:srgbClr val="0078D6"/>
                </a:solidFill>
                <a:latin typeface="Segoe UI"/>
                <a:cs typeface="Segoe UI"/>
              </a:rPr>
              <a:t>op</a:t>
            </a:r>
            <a:endParaRPr sz="1568">
              <a:latin typeface="Segoe UI"/>
              <a:cs typeface="Segoe UI"/>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744116" y="2156182"/>
            <a:ext cx="7727524" cy="4376751"/>
          </a:xfrm>
          <a:prstGeom prst="rect">
            <a:avLst/>
          </a:prstGeom>
        </p:spPr>
      </p:pic>
      <p:grpSp>
        <p:nvGrpSpPr>
          <p:cNvPr id="4" name="Group 3"/>
          <p:cNvGrpSpPr/>
          <p:nvPr/>
        </p:nvGrpSpPr>
        <p:grpSpPr>
          <a:xfrm>
            <a:off x="3646370" y="1237685"/>
            <a:ext cx="1715010" cy="1219553"/>
            <a:chOff x="3079640" y="393786"/>
            <a:chExt cx="1842453" cy="1310178"/>
          </a:xfrm>
        </p:grpSpPr>
        <p:sp>
          <p:nvSpPr>
            <p:cNvPr id="10" name="Rectangle 9"/>
            <p:cNvSpPr/>
            <p:nvPr/>
          </p:nvSpPr>
          <p:spPr bwMode="auto">
            <a:xfrm>
              <a:off x="3079640" y="393786"/>
              <a:ext cx="1842453" cy="872728"/>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defTabSz="913927" fontAlgn="base">
                <a:lnSpc>
                  <a:spcPct val="90000"/>
                </a:lnSpc>
                <a:spcBef>
                  <a:spcPct val="0"/>
                </a:spcBef>
                <a:spcAft>
                  <a:spcPct val="0"/>
                </a:spcAft>
              </a:pPr>
              <a:r>
                <a:rPr lang="en-US" sz="1961" dirty="0">
                  <a:gradFill>
                    <a:gsLst>
                      <a:gs pos="2917">
                        <a:srgbClr val="FFFFFF"/>
                      </a:gs>
                      <a:gs pos="30000">
                        <a:srgbClr val="FFFFFF"/>
                      </a:gs>
                    </a:gsLst>
                    <a:lin ang="5400000" scaled="0"/>
                  </a:gradFill>
                  <a:latin typeface="Segoe UI"/>
                  <a:cs typeface="Segoe UI" panose="020B0502040204020203" pitchFamily="34" charset="0"/>
                </a:rPr>
                <a:t>It’s </a:t>
              </a:r>
              <a:r>
                <a:rPr lang="en-US" sz="1961" dirty="0" err="1">
                  <a:gradFill>
                    <a:gsLst>
                      <a:gs pos="2917">
                        <a:srgbClr val="FFFFFF"/>
                      </a:gs>
                      <a:gs pos="30000">
                        <a:srgbClr val="FFFFFF"/>
                      </a:gs>
                    </a:gsLst>
                    <a:lin ang="5400000" scaled="0"/>
                  </a:gradFill>
                  <a:latin typeface="Segoe UI"/>
                  <a:cs typeface="Segoe UI" panose="020B0502040204020203" pitchFamily="34" charset="0"/>
                </a:rPr>
                <a:t>DevOps</a:t>
              </a:r>
              <a:r>
                <a:rPr lang="en-US" sz="1961" dirty="0">
                  <a:gradFill>
                    <a:gsLst>
                      <a:gs pos="2917">
                        <a:srgbClr val="FFFFFF"/>
                      </a:gs>
                      <a:gs pos="30000">
                        <a:srgbClr val="FFFFFF"/>
                      </a:gs>
                    </a:gsLst>
                    <a:lin ang="5400000" scaled="0"/>
                  </a:gradFill>
                  <a:latin typeface="Segoe UI"/>
                  <a:cs typeface="Segoe UI" panose="020B0502040204020203" pitchFamily="34" charset="0"/>
                </a:rPr>
                <a:t>!</a:t>
              </a:r>
            </a:p>
          </p:txBody>
        </p:sp>
        <p:sp>
          <p:nvSpPr>
            <p:cNvPr id="15" name="Right Triangle 14"/>
            <p:cNvSpPr/>
            <p:nvPr/>
          </p:nvSpPr>
          <p:spPr bwMode="auto">
            <a:xfrm flipH="1" flipV="1">
              <a:off x="4272301" y="1266514"/>
              <a:ext cx="505776" cy="437450"/>
            </a:xfrm>
            <a:prstGeom prst="rtTriangle">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16" name="Group 15"/>
          <p:cNvGrpSpPr/>
          <p:nvPr/>
        </p:nvGrpSpPr>
        <p:grpSpPr>
          <a:xfrm>
            <a:off x="2567315" y="3552556"/>
            <a:ext cx="1404978" cy="999087"/>
            <a:chOff x="3079640" y="393786"/>
            <a:chExt cx="1842453" cy="1310178"/>
          </a:xfrm>
        </p:grpSpPr>
        <p:sp>
          <p:nvSpPr>
            <p:cNvPr id="17" name="Rectangle 16"/>
            <p:cNvSpPr/>
            <p:nvPr/>
          </p:nvSpPr>
          <p:spPr bwMode="auto">
            <a:xfrm>
              <a:off x="3079640" y="393786"/>
              <a:ext cx="1842453" cy="872728"/>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defTabSz="913927" fontAlgn="base">
                <a:lnSpc>
                  <a:spcPct val="90000"/>
                </a:lnSpc>
                <a:spcBef>
                  <a:spcPct val="0"/>
                </a:spcBef>
                <a:spcAft>
                  <a:spcPct val="0"/>
                </a:spcAft>
              </a:pPr>
              <a:r>
                <a:rPr lang="en-US" sz="1567" dirty="0">
                  <a:gradFill>
                    <a:gsLst>
                      <a:gs pos="2917">
                        <a:srgbClr val="FFFFFF"/>
                      </a:gs>
                      <a:gs pos="30000">
                        <a:srgbClr val="FFFFFF"/>
                      </a:gs>
                    </a:gsLst>
                    <a:lin ang="5400000" scaled="0"/>
                  </a:gradFill>
                  <a:latin typeface="Segoe UI"/>
                  <a:cs typeface="Segoe UI" panose="020B0502040204020203" pitchFamily="34" charset="0"/>
                </a:rPr>
                <a:t>It’s </a:t>
              </a:r>
              <a:r>
                <a:rPr lang="en-US" sz="1567" dirty="0" err="1">
                  <a:gradFill>
                    <a:gsLst>
                      <a:gs pos="2917">
                        <a:srgbClr val="FFFFFF"/>
                      </a:gs>
                      <a:gs pos="30000">
                        <a:srgbClr val="FFFFFF"/>
                      </a:gs>
                    </a:gsLst>
                    <a:lin ang="5400000" scaled="0"/>
                  </a:gradFill>
                  <a:latin typeface="Segoe UI"/>
                  <a:cs typeface="Segoe UI" panose="020B0502040204020203" pitchFamily="34" charset="0"/>
                </a:rPr>
                <a:t>DevOps</a:t>
              </a:r>
              <a:r>
                <a:rPr lang="en-US" sz="1567" dirty="0">
                  <a:gradFill>
                    <a:gsLst>
                      <a:gs pos="2917">
                        <a:srgbClr val="FFFFFF"/>
                      </a:gs>
                      <a:gs pos="30000">
                        <a:srgbClr val="FFFFFF"/>
                      </a:gs>
                    </a:gsLst>
                    <a:lin ang="5400000" scaled="0"/>
                  </a:gradFill>
                  <a:latin typeface="Segoe UI"/>
                  <a:cs typeface="Segoe UI" panose="020B0502040204020203" pitchFamily="34" charset="0"/>
                </a:rPr>
                <a:t>!</a:t>
              </a:r>
            </a:p>
          </p:txBody>
        </p:sp>
        <p:sp>
          <p:nvSpPr>
            <p:cNvPr id="18" name="Right Triangle 17"/>
            <p:cNvSpPr/>
            <p:nvPr/>
          </p:nvSpPr>
          <p:spPr bwMode="auto">
            <a:xfrm flipH="1" flipV="1">
              <a:off x="3323442" y="1266513"/>
              <a:ext cx="505777" cy="437451"/>
            </a:xfrm>
            <a:prstGeom prst="rtTriangle">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19" name="Group 18"/>
          <p:cNvGrpSpPr/>
          <p:nvPr/>
        </p:nvGrpSpPr>
        <p:grpSpPr>
          <a:xfrm>
            <a:off x="7756960" y="3298301"/>
            <a:ext cx="1783116" cy="1267982"/>
            <a:chOff x="3079640" y="393786"/>
            <a:chExt cx="1842453" cy="1310177"/>
          </a:xfrm>
        </p:grpSpPr>
        <p:sp>
          <p:nvSpPr>
            <p:cNvPr id="20" name="Rectangle 19"/>
            <p:cNvSpPr/>
            <p:nvPr/>
          </p:nvSpPr>
          <p:spPr bwMode="auto">
            <a:xfrm>
              <a:off x="3079640" y="393786"/>
              <a:ext cx="1842453" cy="872728"/>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defTabSz="913927" fontAlgn="base">
                <a:lnSpc>
                  <a:spcPct val="90000"/>
                </a:lnSpc>
                <a:spcBef>
                  <a:spcPct val="0"/>
                </a:spcBef>
                <a:spcAft>
                  <a:spcPct val="0"/>
                </a:spcAft>
              </a:pPr>
              <a:r>
                <a:rPr lang="en-US" sz="1765" dirty="0">
                  <a:gradFill>
                    <a:gsLst>
                      <a:gs pos="2917">
                        <a:srgbClr val="FFFFFF"/>
                      </a:gs>
                      <a:gs pos="30000">
                        <a:srgbClr val="FFFFFF"/>
                      </a:gs>
                    </a:gsLst>
                    <a:lin ang="5400000" scaled="0"/>
                  </a:gradFill>
                  <a:latin typeface="Segoe UI"/>
                  <a:cs typeface="Segoe UI" panose="020B0502040204020203" pitchFamily="34" charset="0"/>
                </a:rPr>
                <a:t>It’s </a:t>
              </a:r>
              <a:r>
                <a:rPr lang="en-US" sz="1765" dirty="0" err="1">
                  <a:gradFill>
                    <a:gsLst>
                      <a:gs pos="2917">
                        <a:srgbClr val="FFFFFF"/>
                      </a:gs>
                      <a:gs pos="30000">
                        <a:srgbClr val="FFFFFF"/>
                      </a:gs>
                    </a:gsLst>
                    <a:lin ang="5400000" scaled="0"/>
                  </a:gradFill>
                  <a:latin typeface="Segoe UI"/>
                  <a:cs typeface="Segoe UI" panose="020B0502040204020203" pitchFamily="34" charset="0"/>
                </a:rPr>
                <a:t>DevOps</a:t>
              </a:r>
              <a:r>
                <a:rPr lang="en-US" sz="1765" dirty="0">
                  <a:gradFill>
                    <a:gsLst>
                      <a:gs pos="2917">
                        <a:srgbClr val="FFFFFF"/>
                      </a:gs>
                      <a:gs pos="30000">
                        <a:srgbClr val="FFFFFF"/>
                      </a:gs>
                    </a:gsLst>
                    <a:lin ang="5400000" scaled="0"/>
                  </a:gradFill>
                  <a:latin typeface="Segoe UI"/>
                  <a:cs typeface="Segoe UI" panose="020B0502040204020203" pitchFamily="34" charset="0"/>
                </a:rPr>
                <a:t>!</a:t>
              </a:r>
            </a:p>
          </p:txBody>
        </p:sp>
        <p:sp>
          <p:nvSpPr>
            <p:cNvPr id="21" name="Right Triangle 20"/>
            <p:cNvSpPr/>
            <p:nvPr/>
          </p:nvSpPr>
          <p:spPr bwMode="auto">
            <a:xfrm flipV="1">
              <a:off x="4181590" y="1266512"/>
              <a:ext cx="505777" cy="437451"/>
            </a:xfrm>
            <a:prstGeom prst="rtTriangle">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22" name="Group 21"/>
          <p:cNvGrpSpPr/>
          <p:nvPr/>
        </p:nvGrpSpPr>
        <p:grpSpPr>
          <a:xfrm>
            <a:off x="5973591" y="3096970"/>
            <a:ext cx="1404978" cy="999087"/>
            <a:chOff x="3079640" y="393786"/>
            <a:chExt cx="1842453" cy="1310178"/>
          </a:xfrm>
        </p:grpSpPr>
        <p:sp>
          <p:nvSpPr>
            <p:cNvPr id="23" name="Rectangle 22"/>
            <p:cNvSpPr/>
            <p:nvPr/>
          </p:nvSpPr>
          <p:spPr bwMode="auto">
            <a:xfrm>
              <a:off x="3079640" y="393786"/>
              <a:ext cx="1842453" cy="872728"/>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defTabSz="913927" fontAlgn="base">
                <a:lnSpc>
                  <a:spcPct val="90000"/>
                </a:lnSpc>
                <a:spcBef>
                  <a:spcPct val="0"/>
                </a:spcBef>
                <a:spcAft>
                  <a:spcPct val="0"/>
                </a:spcAft>
              </a:pPr>
              <a:r>
                <a:rPr lang="en-US" sz="1567" dirty="0">
                  <a:gradFill>
                    <a:gsLst>
                      <a:gs pos="2917">
                        <a:srgbClr val="FFFFFF"/>
                      </a:gs>
                      <a:gs pos="30000">
                        <a:srgbClr val="FFFFFF"/>
                      </a:gs>
                    </a:gsLst>
                    <a:lin ang="5400000" scaled="0"/>
                  </a:gradFill>
                  <a:latin typeface="Segoe UI"/>
                  <a:cs typeface="Segoe UI" panose="020B0502040204020203" pitchFamily="34" charset="0"/>
                </a:rPr>
                <a:t>It’s </a:t>
              </a:r>
              <a:r>
                <a:rPr lang="en-US" sz="1567" dirty="0" err="1">
                  <a:gradFill>
                    <a:gsLst>
                      <a:gs pos="2917">
                        <a:srgbClr val="FFFFFF"/>
                      </a:gs>
                      <a:gs pos="30000">
                        <a:srgbClr val="FFFFFF"/>
                      </a:gs>
                    </a:gsLst>
                    <a:lin ang="5400000" scaled="0"/>
                  </a:gradFill>
                  <a:latin typeface="Segoe UI"/>
                  <a:cs typeface="Segoe UI" panose="020B0502040204020203" pitchFamily="34" charset="0"/>
                </a:rPr>
                <a:t>DevOps</a:t>
              </a:r>
              <a:r>
                <a:rPr lang="en-US" sz="1567" dirty="0">
                  <a:gradFill>
                    <a:gsLst>
                      <a:gs pos="2917">
                        <a:srgbClr val="FFFFFF"/>
                      </a:gs>
                      <a:gs pos="30000">
                        <a:srgbClr val="FFFFFF"/>
                      </a:gs>
                    </a:gsLst>
                    <a:lin ang="5400000" scaled="0"/>
                  </a:gradFill>
                  <a:latin typeface="Segoe UI"/>
                  <a:cs typeface="Segoe UI" panose="020B0502040204020203" pitchFamily="34" charset="0"/>
                </a:rPr>
                <a:t>!</a:t>
              </a:r>
            </a:p>
          </p:txBody>
        </p:sp>
        <p:sp>
          <p:nvSpPr>
            <p:cNvPr id="24" name="Right Triangle 23"/>
            <p:cNvSpPr/>
            <p:nvPr/>
          </p:nvSpPr>
          <p:spPr bwMode="auto">
            <a:xfrm flipV="1">
              <a:off x="3323442" y="1266513"/>
              <a:ext cx="505777" cy="437451"/>
            </a:xfrm>
            <a:prstGeom prst="rtTriangle">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25" name="object 2">
            <a:extLst>
              <a:ext uri="{FF2B5EF4-FFF2-40B4-BE49-F238E27FC236}">
                <a16:creationId xmlns:a16="http://schemas.microsoft.com/office/drawing/2014/main" id="{74A77604-FB82-4451-A4CA-7DD3CD3D5393}"/>
              </a:ext>
            </a:extLst>
          </p:cNvPr>
          <p:cNvSpPr txBox="1">
            <a:spLocks/>
          </p:cNvSpPr>
          <p:nvPr/>
        </p:nvSpPr>
        <p:spPr>
          <a:xfrm>
            <a:off x="417302" y="325067"/>
            <a:ext cx="4654428" cy="718857"/>
          </a:xfrm>
          <a:prstGeom prst="rect">
            <a:avLst/>
          </a:prstGeom>
        </p:spPr>
        <p:txBody>
          <a:bodyPr vert="horz" wrap="square" lIns="0" tIns="174250" rIns="0" bIns="0" numCol="1" rtlCol="0" anchor="ctr" anchorCtr="0" compatLnSpc="1">
            <a:prstTxWarp prst="textNoShape">
              <a:avLst/>
            </a:prstTxWarp>
            <a:spAutoFit/>
          </a:bodyPr>
          <a:lstStyle>
            <a:lvl1pPr algn="l" defTabSz="457200" rtl="0" eaLnBrk="1" fontAlgn="base" hangingPunct="1">
              <a:spcBef>
                <a:spcPct val="0"/>
              </a:spcBef>
              <a:spcAft>
                <a:spcPct val="0"/>
              </a:spcAft>
              <a:defRPr sz="3200" b="1" kern="1200">
                <a:solidFill>
                  <a:schemeClr val="tx2"/>
                </a:solidFill>
                <a:latin typeface="Arial Bold"/>
                <a:ea typeface="ＭＳ Ｐゴシック" charset="-128"/>
                <a:cs typeface="Arial Bold"/>
              </a:defRPr>
            </a:lvl1pPr>
            <a:lvl2pPr algn="l" defTabSz="457200" rtl="0" eaLnBrk="1" fontAlgn="base" hangingPunct="1">
              <a:spcBef>
                <a:spcPct val="0"/>
              </a:spcBef>
              <a:spcAft>
                <a:spcPct val="0"/>
              </a:spcAft>
              <a:defRPr sz="3200" b="1">
                <a:solidFill>
                  <a:srgbClr val="0077BE"/>
                </a:solidFill>
                <a:latin typeface="Arial Bold" charset="0"/>
                <a:ea typeface="ＭＳ Ｐゴシック" charset="-128"/>
              </a:defRPr>
            </a:lvl2pPr>
            <a:lvl3pPr algn="l" defTabSz="457200" rtl="0" eaLnBrk="1" fontAlgn="base" hangingPunct="1">
              <a:spcBef>
                <a:spcPct val="0"/>
              </a:spcBef>
              <a:spcAft>
                <a:spcPct val="0"/>
              </a:spcAft>
              <a:defRPr sz="3200" b="1">
                <a:solidFill>
                  <a:srgbClr val="0077BE"/>
                </a:solidFill>
                <a:latin typeface="Arial Bold" charset="0"/>
                <a:ea typeface="ＭＳ Ｐゴシック" charset="-128"/>
              </a:defRPr>
            </a:lvl3pPr>
            <a:lvl4pPr algn="l" defTabSz="457200" rtl="0" eaLnBrk="1" fontAlgn="base" hangingPunct="1">
              <a:spcBef>
                <a:spcPct val="0"/>
              </a:spcBef>
              <a:spcAft>
                <a:spcPct val="0"/>
              </a:spcAft>
              <a:defRPr sz="3200" b="1">
                <a:solidFill>
                  <a:srgbClr val="0077BE"/>
                </a:solidFill>
                <a:latin typeface="Arial Bold" charset="0"/>
                <a:ea typeface="ＭＳ Ｐゴシック" charset="-128"/>
              </a:defRPr>
            </a:lvl4pPr>
            <a:lvl5pPr algn="l" defTabSz="457200" rtl="0" eaLnBrk="1" fontAlgn="base" hangingPunct="1">
              <a:spcBef>
                <a:spcPct val="0"/>
              </a:spcBef>
              <a:spcAft>
                <a:spcPct val="0"/>
              </a:spcAft>
              <a:defRPr sz="3200" b="1">
                <a:solidFill>
                  <a:srgbClr val="0077BE"/>
                </a:solidFill>
                <a:latin typeface="Arial Bold" charset="0"/>
                <a:ea typeface="ＭＳ Ｐゴシック" charset="-128"/>
              </a:defRPr>
            </a:lvl5pPr>
            <a:lvl6pPr marL="457200" algn="l" defTabSz="457200" rtl="0" eaLnBrk="1" fontAlgn="base" hangingPunct="1">
              <a:spcBef>
                <a:spcPct val="0"/>
              </a:spcBef>
              <a:spcAft>
                <a:spcPct val="0"/>
              </a:spcAft>
              <a:defRPr sz="3200" b="1">
                <a:solidFill>
                  <a:srgbClr val="0077BE"/>
                </a:solidFill>
                <a:latin typeface="Arial Bold" charset="0"/>
                <a:ea typeface="ＭＳ Ｐゴシック" charset="-128"/>
              </a:defRPr>
            </a:lvl6pPr>
            <a:lvl7pPr marL="914400" algn="l" defTabSz="457200" rtl="0" eaLnBrk="1" fontAlgn="base" hangingPunct="1">
              <a:spcBef>
                <a:spcPct val="0"/>
              </a:spcBef>
              <a:spcAft>
                <a:spcPct val="0"/>
              </a:spcAft>
              <a:defRPr sz="3200" b="1">
                <a:solidFill>
                  <a:srgbClr val="0077BE"/>
                </a:solidFill>
                <a:latin typeface="Arial Bold" charset="0"/>
                <a:ea typeface="ＭＳ Ｐゴシック" charset="-128"/>
              </a:defRPr>
            </a:lvl7pPr>
            <a:lvl8pPr marL="1371600" algn="l" defTabSz="457200" rtl="0" eaLnBrk="1" fontAlgn="base" hangingPunct="1">
              <a:spcBef>
                <a:spcPct val="0"/>
              </a:spcBef>
              <a:spcAft>
                <a:spcPct val="0"/>
              </a:spcAft>
              <a:defRPr sz="3200" b="1">
                <a:solidFill>
                  <a:srgbClr val="0077BE"/>
                </a:solidFill>
                <a:latin typeface="Arial Bold" charset="0"/>
                <a:ea typeface="ＭＳ Ｐゴシック" charset="-128"/>
              </a:defRPr>
            </a:lvl8pPr>
            <a:lvl9pPr marL="1828800" algn="l" defTabSz="457200" rtl="0" eaLnBrk="1" fontAlgn="base" hangingPunct="1">
              <a:spcBef>
                <a:spcPct val="0"/>
              </a:spcBef>
              <a:spcAft>
                <a:spcPct val="0"/>
              </a:spcAft>
              <a:defRPr sz="3200" b="1">
                <a:solidFill>
                  <a:srgbClr val="0077BE"/>
                </a:solidFill>
                <a:latin typeface="Arial Bold" charset="0"/>
                <a:ea typeface="ＭＳ Ｐゴシック" charset="-128"/>
              </a:defRPr>
            </a:lvl9pPr>
          </a:lstStyle>
          <a:p>
            <a:pPr marL="12446">
              <a:spcBef>
                <a:spcPts val="1372"/>
              </a:spcBef>
            </a:pPr>
            <a:r>
              <a:rPr lang="en-US" sz="3528" spc="-74" dirty="0">
                <a:solidFill>
                  <a:srgbClr val="0078D6"/>
                </a:solidFill>
                <a:latin typeface="Segoe UI Semibold"/>
                <a:cs typeface="Segoe UI Semibold"/>
              </a:rPr>
              <a:t>What </a:t>
            </a:r>
            <a:r>
              <a:rPr lang="en-US" sz="3528" spc="-54" dirty="0">
                <a:solidFill>
                  <a:srgbClr val="0078D6"/>
                </a:solidFill>
                <a:latin typeface="Segoe UI Semibold"/>
                <a:cs typeface="Segoe UI Semibold"/>
              </a:rPr>
              <a:t>is</a:t>
            </a:r>
            <a:r>
              <a:rPr lang="en-US" sz="3528" spc="-417" dirty="0">
                <a:solidFill>
                  <a:srgbClr val="0078D6"/>
                </a:solidFill>
                <a:latin typeface="Segoe UI Semibold"/>
                <a:cs typeface="Segoe UI Semibold"/>
              </a:rPr>
              <a:t>  Azure </a:t>
            </a:r>
            <a:r>
              <a:rPr lang="en-US" sz="3528" spc="-103" dirty="0">
                <a:solidFill>
                  <a:srgbClr val="0078D6"/>
                </a:solidFill>
                <a:latin typeface="Segoe UI Semibold"/>
                <a:cs typeface="Segoe UI Semibold"/>
              </a:rPr>
              <a:t>DevOps?</a:t>
            </a:r>
            <a:endParaRPr lang="en-US" sz="3528" dirty="0">
              <a:latin typeface="Segoe UI Semibold"/>
              <a:cs typeface="Segoe UI Semibold"/>
            </a:endParaRPr>
          </a:p>
        </p:txBody>
      </p:sp>
      <p:sp>
        <p:nvSpPr>
          <p:cNvPr id="26" name="object 5">
            <a:extLst>
              <a:ext uri="{FF2B5EF4-FFF2-40B4-BE49-F238E27FC236}">
                <a16:creationId xmlns:a16="http://schemas.microsoft.com/office/drawing/2014/main" id="{4CA0A302-67B0-4E92-9A61-D9169FEB700E}"/>
              </a:ext>
            </a:extLst>
          </p:cNvPr>
          <p:cNvSpPr txBox="1"/>
          <p:nvPr/>
        </p:nvSpPr>
        <p:spPr>
          <a:xfrm>
            <a:off x="6830622" y="393965"/>
            <a:ext cx="5361378" cy="2499800"/>
          </a:xfrm>
          <a:prstGeom prst="rect">
            <a:avLst/>
          </a:prstGeom>
        </p:spPr>
        <p:txBody>
          <a:bodyPr vert="horz" wrap="square" lIns="0" tIns="11824" rIns="0" bIns="0" rtlCol="0">
            <a:spAutoFit/>
          </a:bodyPr>
          <a:lstStyle/>
          <a:p>
            <a:pPr marL="37338" marR="29870">
              <a:spcBef>
                <a:spcPts val="93"/>
              </a:spcBef>
            </a:pPr>
            <a:r>
              <a:rPr lang="en-US" sz="2000" b="1" spc="-5" dirty="0">
                <a:solidFill>
                  <a:srgbClr val="0078D6"/>
                </a:solidFill>
                <a:latin typeface="Segoe UI Semibold" panose="020B0702040204020203" pitchFamily="34" charset="0"/>
                <a:cs typeface="Segoe UI Semibold" panose="020B0702040204020203" pitchFamily="34" charset="0"/>
              </a:rPr>
              <a:t>Azure DevOps is a Microsoft product that provides version control, reporting, requirements management, product management, automated builds, testing and release management capabilities.</a:t>
            </a:r>
          </a:p>
          <a:p>
            <a:pPr marL="37338" marR="29870">
              <a:spcBef>
                <a:spcPts val="93"/>
              </a:spcBef>
            </a:pPr>
            <a:endParaRPr lang="en-US" sz="2000" b="1" spc="-5" dirty="0">
              <a:solidFill>
                <a:srgbClr val="0078D6"/>
              </a:solidFill>
              <a:latin typeface="Segoe UI Semibold" panose="020B0702040204020203" pitchFamily="34" charset="0"/>
              <a:cs typeface="Segoe UI Semibold" panose="020B0702040204020203" pitchFamily="34" charset="0"/>
            </a:endParaRPr>
          </a:p>
          <a:p>
            <a:pPr marL="37338" marR="29870">
              <a:spcBef>
                <a:spcPts val="93"/>
              </a:spcBef>
            </a:pPr>
            <a:r>
              <a:rPr lang="en-US" sz="2000" b="1" spc="-5" dirty="0">
                <a:solidFill>
                  <a:srgbClr val="0078D6"/>
                </a:solidFill>
                <a:latin typeface="Segoe UI Semibold" panose="020B0702040204020203" pitchFamily="34" charset="0"/>
                <a:cs typeface="Segoe UI Semibold" panose="020B0702040204020203" pitchFamily="34" charset="0"/>
              </a:rPr>
              <a:t>It covers the entire application lifecycle, and enables DevOps capabilities.</a:t>
            </a:r>
            <a:endParaRPr sz="2000" baseline="-26909" dirty="0">
              <a:latin typeface="Segoe UI Semibold" panose="020B0702040204020203" pitchFamily="34" charset="0"/>
              <a:cs typeface="Segoe UI Semibold" panose="020B0702040204020203" pitchFamily="34" charset="0"/>
            </a:endParaRPr>
          </a:p>
        </p:txBody>
      </p:sp>
    </p:spTree>
    <p:extLst>
      <p:ext uri="{BB962C8B-B14F-4D97-AF65-F5344CB8AC3E}">
        <p14:creationId xmlns:p14="http://schemas.microsoft.com/office/powerpoint/2010/main" val="2343169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20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300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nodeType="withEffect">
                                  <p:stCondLst>
                                    <p:cond delay="400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7303" y="305623"/>
            <a:ext cx="2697770" cy="562580"/>
          </a:xfrm>
          <a:prstGeom prst="rect">
            <a:avLst/>
          </a:prstGeom>
        </p:spPr>
        <p:txBody>
          <a:bodyPr vert="horz" wrap="square" lIns="0" tIns="12446" rIns="0" bIns="0" numCol="1" rtlCol="0" anchor="ctr" anchorCtr="0" compatLnSpc="1">
            <a:prstTxWarp prst="textNoShape">
              <a:avLst/>
            </a:prstTxWarp>
            <a:spAutoFit/>
          </a:bodyPr>
          <a:lstStyle/>
          <a:p>
            <a:pPr marL="12446">
              <a:spcBef>
                <a:spcPts val="98"/>
              </a:spcBef>
            </a:pPr>
            <a:r>
              <a:rPr sz="3528" spc="-137" dirty="0">
                <a:solidFill>
                  <a:srgbClr val="0078D6"/>
                </a:solidFill>
                <a:latin typeface="Segoe UI Semibold"/>
                <a:cs typeface="Segoe UI Semibold"/>
              </a:rPr>
              <a:t>Azure</a:t>
            </a:r>
            <a:r>
              <a:rPr sz="3528" spc="-319" dirty="0">
                <a:solidFill>
                  <a:srgbClr val="0078D6"/>
                </a:solidFill>
                <a:latin typeface="Segoe UI Semibold"/>
                <a:cs typeface="Segoe UI Semibold"/>
              </a:rPr>
              <a:t> </a:t>
            </a:r>
            <a:r>
              <a:rPr sz="3528" spc="-132" dirty="0">
                <a:solidFill>
                  <a:srgbClr val="0078D6"/>
                </a:solidFill>
                <a:latin typeface="Segoe UI Semibold"/>
                <a:cs typeface="Segoe UI Semibold"/>
              </a:rPr>
              <a:t>DevOps</a:t>
            </a:r>
            <a:endParaRPr sz="3528" dirty="0">
              <a:latin typeface="Segoe UI Semibold"/>
              <a:cs typeface="Segoe UI Semibold"/>
            </a:endParaRPr>
          </a:p>
        </p:txBody>
      </p:sp>
      <p:pic>
        <p:nvPicPr>
          <p:cNvPr id="3" name="object 3"/>
          <p:cNvPicPr/>
          <p:nvPr/>
        </p:nvPicPr>
        <p:blipFill>
          <a:blip r:embed="rId2" cstate="print"/>
          <a:stretch>
            <a:fillRect/>
          </a:stretch>
        </p:blipFill>
        <p:spPr>
          <a:xfrm>
            <a:off x="4654450" y="1478639"/>
            <a:ext cx="707954" cy="704967"/>
          </a:xfrm>
          <a:prstGeom prst="rect">
            <a:avLst/>
          </a:prstGeom>
        </p:spPr>
      </p:pic>
      <p:sp>
        <p:nvSpPr>
          <p:cNvPr id="4" name="object 4"/>
          <p:cNvSpPr txBox="1"/>
          <p:nvPr/>
        </p:nvSpPr>
        <p:spPr>
          <a:xfrm>
            <a:off x="4641894" y="2182301"/>
            <a:ext cx="3363034" cy="1687740"/>
          </a:xfrm>
          <a:prstGeom prst="rect">
            <a:avLst/>
          </a:prstGeom>
        </p:spPr>
        <p:txBody>
          <a:bodyPr vert="horz" wrap="square" lIns="0" tIns="117618" rIns="0" bIns="0" rtlCol="0">
            <a:spAutoFit/>
          </a:bodyPr>
          <a:lstStyle/>
          <a:p>
            <a:pPr marL="12446">
              <a:spcBef>
                <a:spcPts val="925"/>
              </a:spcBef>
            </a:pPr>
            <a:r>
              <a:rPr sz="1764" b="1" spc="-5" dirty="0">
                <a:solidFill>
                  <a:srgbClr val="245FDF"/>
                </a:solidFill>
                <a:latin typeface="Segoe UI Semibold"/>
                <a:cs typeface="Segoe UI Semibold"/>
              </a:rPr>
              <a:t>Azure</a:t>
            </a:r>
            <a:r>
              <a:rPr sz="1764" b="1" spc="-20" dirty="0">
                <a:solidFill>
                  <a:srgbClr val="245FDF"/>
                </a:solidFill>
                <a:latin typeface="Segoe UI Semibold"/>
                <a:cs typeface="Segoe UI Semibold"/>
              </a:rPr>
              <a:t> </a:t>
            </a:r>
            <a:r>
              <a:rPr sz="1764" b="1" spc="-5" dirty="0">
                <a:solidFill>
                  <a:srgbClr val="245FDF"/>
                </a:solidFill>
                <a:latin typeface="Segoe UI Semibold"/>
                <a:cs typeface="Segoe UI Semibold"/>
              </a:rPr>
              <a:t>Pipelines</a:t>
            </a:r>
            <a:endParaRPr sz="1764">
              <a:latin typeface="Segoe UI Semibold"/>
              <a:cs typeface="Segoe UI Semibold"/>
            </a:endParaRPr>
          </a:p>
          <a:p>
            <a:pPr marL="12446" marR="4978">
              <a:spcBef>
                <a:spcPts val="735"/>
              </a:spcBef>
            </a:pPr>
            <a:r>
              <a:rPr sz="1568" spc="-10" dirty="0">
                <a:solidFill>
                  <a:srgbClr val="7E7E7E"/>
                </a:solidFill>
                <a:latin typeface="Segoe UI"/>
                <a:cs typeface="Segoe UI"/>
              </a:rPr>
              <a:t>Build, test, </a:t>
            </a:r>
            <a:r>
              <a:rPr sz="1568" spc="-5" dirty="0">
                <a:solidFill>
                  <a:srgbClr val="7E7E7E"/>
                </a:solidFill>
                <a:latin typeface="Segoe UI"/>
                <a:cs typeface="Segoe UI"/>
              </a:rPr>
              <a:t>and deploy </a:t>
            </a:r>
            <a:r>
              <a:rPr sz="1568" spc="-10" dirty="0">
                <a:solidFill>
                  <a:srgbClr val="7E7E7E"/>
                </a:solidFill>
                <a:latin typeface="Segoe UI"/>
                <a:cs typeface="Segoe UI"/>
              </a:rPr>
              <a:t>with CI/CD </a:t>
            </a:r>
            <a:r>
              <a:rPr sz="1568" spc="-5" dirty="0">
                <a:solidFill>
                  <a:srgbClr val="7E7E7E"/>
                </a:solidFill>
                <a:latin typeface="Segoe UI"/>
                <a:cs typeface="Segoe UI"/>
              </a:rPr>
              <a:t>that  </a:t>
            </a:r>
            <a:r>
              <a:rPr sz="1568" spc="-10" dirty="0">
                <a:solidFill>
                  <a:srgbClr val="7E7E7E"/>
                </a:solidFill>
                <a:latin typeface="Segoe UI"/>
                <a:cs typeface="Segoe UI"/>
              </a:rPr>
              <a:t>works with </a:t>
            </a:r>
            <a:r>
              <a:rPr sz="1568" spc="-5" dirty="0">
                <a:solidFill>
                  <a:srgbClr val="7E7E7E"/>
                </a:solidFill>
                <a:latin typeface="Segoe UI"/>
                <a:cs typeface="Segoe UI"/>
              </a:rPr>
              <a:t>any language, platform,  and </a:t>
            </a:r>
            <a:r>
              <a:rPr sz="1568" spc="-10" dirty="0">
                <a:solidFill>
                  <a:srgbClr val="7E7E7E"/>
                </a:solidFill>
                <a:latin typeface="Segoe UI"/>
                <a:cs typeface="Segoe UI"/>
              </a:rPr>
              <a:t>cloud. </a:t>
            </a:r>
            <a:r>
              <a:rPr sz="1568" spc="-5" dirty="0">
                <a:solidFill>
                  <a:srgbClr val="7E7E7E"/>
                </a:solidFill>
                <a:latin typeface="Segoe UI"/>
                <a:cs typeface="Segoe UI"/>
              </a:rPr>
              <a:t>Connect </a:t>
            </a:r>
            <a:r>
              <a:rPr sz="1568" spc="-10" dirty="0">
                <a:solidFill>
                  <a:srgbClr val="7E7E7E"/>
                </a:solidFill>
                <a:latin typeface="Segoe UI"/>
                <a:cs typeface="Segoe UI"/>
              </a:rPr>
              <a:t>to GitHub </a:t>
            </a:r>
            <a:r>
              <a:rPr sz="1568" spc="-5" dirty="0">
                <a:solidFill>
                  <a:srgbClr val="7E7E7E"/>
                </a:solidFill>
                <a:latin typeface="Segoe UI"/>
                <a:cs typeface="Segoe UI"/>
              </a:rPr>
              <a:t>or </a:t>
            </a:r>
            <a:r>
              <a:rPr sz="1568" spc="-10" dirty="0">
                <a:solidFill>
                  <a:srgbClr val="7E7E7E"/>
                </a:solidFill>
                <a:latin typeface="Segoe UI"/>
                <a:cs typeface="Segoe UI"/>
              </a:rPr>
              <a:t>any  </a:t>
            </a:r>
            <a:r>
              <a:rPr sz="1568" spc="-5" dirty="0">
                <a:solidFill>
                  <a:srgbClr val="7E7E7E"/>
                </a:solidFill>
                <a:latin typeface="Segoe UI"/>
                <a:cs typeface="Segoe UI"/>
              </a:rPr>
              <a:t>other Git </a:t>
            </a:r>
            <a:r>
              <a:rPr sz="1568" spc="-10" dirty="0">
                <a:solidFill>
                  <a:srgbClr val="7E7E7E"/>
                </a:solidFill>
                <a:latin typeface="Segoe UI"/>
                <a:cs typeface="Segoe UI"/>
              </a:rPr>
              <a:t>provider </a:t>
            </a:r>
            <a:r>
              <a:rPr sz="1568" spc="-5" dirty="0">
                <a:solidFill>
                  <a:srgbClr val="7E7E7E"/>
                </a:solidFill>
                <a:latin typeface="Segoe UI"/>
                <a:cs typeface="Segoe UI"/>
              </a:rPr>
              <a:t>and deploy  </a:t>
            </a:r>
            <a:r>
              <a:rPr sz="1568" spc="-15" dirty="0">
                <a:solidFill>
                  <a:srgbClr val="7E7E7E"/>
                </a:solidFill>
                <a:latin typeface="Segoe UI"/>
                <a:cs typeface="Segoe UI"/>
              </a:rPr>
              <a:t>continuously.</a:t>
            </a:r>
            <a:endParaRPr sz="1568">
              <a:latin typeface="Segoe UI"/>
              <a:cs typeface="Segoe UI"/>
            </a:endParaRPr>
          </a:p>
        </p:txBody>
      </p:sp>
      <p:pic>
        <p:nvPicPr>
          <p:cNvPr id="5" name="object 5"/>
          <p:cNvPicPr/>
          <p:nvPr/>
        </p:nvPicPr>
        <p:blipFill>
          <a:blip r:embed="rId3" cstate="print"/>
          <a:stretch>
            <a:fillRect/>
          </a:stretch>
        </p:blipFill>
        <p:spPr>
          <a:xfrm>
            <a:off x="4654450" y="4350784"/>
            <a:ext cx="721396" cy="706460"/>
          </a:xfrm>
          <a:prstGeom prst="rect">
            <a:avLst/>
          </a:prstGeom>
        </p:spPr>
      </p:pic>
      <p:sp>
        <p:nvSpPr>
          <p:cNvPr id="6" name="object 6"/>
          <p:cNvSpPr txBox="1"/>
          <p:nvPr/>
        </p:nvSpPr>
        <p:spPr>
          <a:xfrm>
            <a:off x="4641894" y="5014097"/>
            <a:ext cx="3311381" cy="1230333"/>
          </a:xfrm>
          <a:prstGeom prst="rect">
            <a:avLst/>
          </a:prstGeom>
        </p:spPr>
        <p:txBody>
          <a:bodyPr vert="horz" wrap="square" lIns="0" tIns="128821" rIns="0" bIns="0" rtlCol="0">
            <a:spAutoFit/>
          </a:bodyPr>
          <a:lstStyle/>
          <a:p>
            <a:pPr marL="12446">
              <a:spcBef>
                <a:spcPts val="1014"/>
              </a:spcBef>
            </a:pPr>
            <a:r>
              <a:rPr sz="1764" b="1" spc="-5" dirty="0">
                <a:solidFill>
                  <a:srgbClr val="CA2D6C"/>
                </a:solidFill>
                <a:latin typeface="Segoe UI Semibold"/>
                <a:cs typeface="Segoe UI Semibold"/>
              </a:rPr>
              <a:t>Azure</a:t>
            </a:r>
            <a:r>
              <a:rPr sz="1764" b="1" spc="-20" dirty="0">
                <a:solidFill>
                  <a:srgbClr val="CA2D6C"/>
                </a:solidFill>
                <a:latin typeface="Segoe UI Semibold"/>
                <a:cs typeface="Segoe UI Semibold"/>
              </a:rPr>
              <a:t> </a:t>
            </a:r>
            <a:r>
              <a:rPr sz="1764" b="1" dirty="0">
                <a:solidFill>
                  <a:srgbClr val="CA2D6C"/>
                </a:solidFill>
                <a:latin typeface="Segoe UI Semibold"/>
                <a:cs typeface="Segoe UI Semibold"/>
              </a:rPr>
              <a:t>Artifacts</a:t>
            </a:r>
            <a:endParaRPr sz="1764">
              <a:latin typeface="Segoe UI Semibold"/>
              <a:cs typeface="Segoe UI Semibold"/>
            </a:endParaRPr>
          </a:p>
          <a:p>
            <a:pPr marL="12446" marR="4978">
              <a:spcBef>
                <a:spcPts val="809"/>
              </a:spcBef>
            </a:pPr>
            <a:r>
              <a:rPr sz="1568" spc="-10" dirty="0">
                <a:solidFill>
                  <a:srgbClr val="7E7E7E"/>
                </a:solidFill>
                <a:latin typeface="Segoe UI"/>
                <a:cs typeface="Segoe UI"/>
              </a:rPr>
              <a:t>Create, host, </a:t>
            </a:r>
            <a:r>
              <a:rPr sz="1568" spc="-5" dirty="0">
                <a:solidFill>
                  <a:srgbClr val="7E7E7E"/>
                </a:solidFill>
                <a:latin typeface="Segoe UI"/>
                <a:cs typeface="Segoe UI"/>
              </a:rPr>
              <a:t>and </a:t>
            </a:r>
            <a:r>
              <a:rPr sz="1568" spc="-15" dirty="0">
                <a:solidFill>
                  <a:srgbClr val="7E7E7E"/>
                </a:solidFill>
                <a:latin typeface="Segoe UI"/>
                <a:cs typeface="Segoe UI"/>
              </a:rPr>
              <a:t>share </a:t>
            </a:r>
            <a:r>
              <a:rPr sz="1568" spc="-10" dirty="0">
                <a:solidFill>
                  <a:srgbClr val="7E7E7E"/>
                </a:solidFill>
                <a:latin typeface="Segoe UI"/>
                <a:cs typeface="Segoe UI"/>
              </a:rPr>
              <a:t>packages with  your </a:t>
            </a:r>
            <a:r>
              <a:rPr sz="1568" spc="-5" dirty="0">
                <a:solidFill>
                  <a:srgbClr val="7E7E7E"/>
                </a:solidFill>
                <a:latin typeface="Segoe UI"/>
                <a:cs typeface="Segoe UI"/>
              </a:rPr>
              <a:t>team, and add </a:t>
            </a:r>
            <a:r>
              <a:rPr sz="1568" dirty="0">
                <a:solidFill>
                  <a:srgbClr val="7E7E7E"/>
                </a:solidFill>
                <a:latin typeface="Segoe UI"/>
                <a:cs typeface="Segoe UI"/>
              </a:rPr>
              <a:t>artifacts </a:t>
            </a:r>
            <a:r>
              <a:rPr sz="1568" spc="-10" dirty="0">
                <a:solidFill>
                  <a:srgbClr val="7E7E7E"/>
                </a:solidFill>
                <a:latin typeface="Segoe UI"/>
                <a:cs typeface="Segoe UI"/>
              </a:rPr>
              <a:t>to your  CI/CD </a:t>
            </a:r>
            <a:r>
              <a:rPr sz="1568" spc="-5" dirty="0">
                <a:solidFill>
                  <a:srgbClr val="7E7E7E"/>
                </a:solidFill>
                <a:latin typeface="Segoe UI"/>
                <a:cs typeface="Segoe UI"/>
              </a:rPr>
              <a:t>pipelines </a:t>
            </a:r>
            <a:r>
              <a:rPr sz="1568" spc="-10" dirty="0">
                <a:solidFill>
                  <a:srgbClr val="7E7E7E"/>
                </a:solidFill>
                <a:latin typeface="Segoe UI"/>
                <a:cs typeface="Segoe UI"/>
              </a:rPr>
              <a:t>with </a:t>
            </a:r>
            <a:r>
              <a:rPr sz="1568" spc="-5" dirty="0">
                <a:solidFill>
                  <a:srgbClr val="7E7E7E"/>
                </a:solidFill>
                <a:latin typeface="Segoe UI"/>
                <a:cs typeface="Segoe UI"/>
              </a:rPr>
              <a:t>a </a:t>
            </a:r>
            <a:r>
              <a:rPr sz="1568" spc="-10" dirty="0">
                <a:solidFill>
                  <a:srgbClr val="7E7E7E"/>
                </a:solidFill>
                <a:latin typeface="Segoe UI"/>
                <a:cs typeface="Segoe UI"/>
              </a:rPr>
              <a:t>single</a:t>
            </a:r>
            <a:r>
              <a:rPr sz="1568" spc="59" dirty="0">
                <a:solidFill>
                  <a:srgbClr val="7E7E7E"/>
                </a:solidFill>
                <a:latin typeface="Segoe UI"/>
                <a:cs typeface="Segoe UI"/>
              </a:rPr>
              <a:t> </a:t>
            </a:r>
            <a:r>
              <a:rPr sz="1568" dirty="0">
                <a:solidFill>
                  <a:srgbClr val="7E7E7E"/>
                </a:solidFill>
                <a:latin typeface="Segoe UI"/>
                <a:cs typeface="Segoe UI"/>
              </a:rPr>
              <a:t>click.</a:t>
            </a:r>
            <a:endParaRPr sz="1568">
              <a:latin typeface="Segoe UI"/>
              <a:cs typeface="Segoe UI"/>
            </a:endParaRPr>
          </a:p>
        </p:txBody>
      </p:sp>
      <p:pic>
        <p:nvPicPr>
          <p:cNvPr id="7" name="object 7"/>
          <p:cNvPicPr/>
          <p:nvPr/>
        </p:nvPicPr>
        <p:blipFill>
          <a:blip r:embed="rId4" cstate="print"/>
          <a:stretch>
            <a:fillRect/>
          </a:stretch>
        </p:blipFill>
        <p:spPr>
          <a:xfrm>
            <a:off x="804014" y="1478639"/>
            <a:ext cx="722889" cy="704967"/>
          </a:xfrm>
          <a:prstGeom prst="rect">
            <a:avLst/>
          </a:prstGeom>
        </p:spPr>
      </p:pic>
      <p:sp>
        <p:nvSpPr>
          <p:cNvPr id="8" name="object 8"/>
          <p:cNvSpPr txBox="1"/>
          <p:nvPr/>
        </p:nvSpPr>
        <p:spPr>
          <a:xfrm>
            <a:off x="792054" y="2182301"/>
            <a:ext cx="2883223" cy="1448768"/>
          </a:xfrm>
          <a:prstGeom prst="rect">
            <a:avLst/>
          </a:prstGeom>
        </p:spPr>
        <p:txBody>
          <a:bodyPr vert="horz" wrap="square" lIns="0" tIns="117618" rIns="0" bIns="0" rtlCol="0">
            <a:spAutoFit/>
          </a:bodyPr>
          <a:lstStyle/>
          <a:p>
            <a:pPr marL="12446">
              <a:spcBef>
                <a:spcPts val="925"/>
              </a:spcBef>
            </a:pPr>
            <a:r>
              <a:rPr sz="1764" b="1" spc="-5" dirty="0">
                <a:solidFill>
                  <a:srgbClr val="00B193"/>
                </a:solidFill>
                <a:latin typeface="Segoe UI Semibold"/>
                <a:cs typeface="Segoe UI Semibold"/>
              </a:rPr>
              <a:t>Azure</a:t>
            </a:r>
            <a:r>
              <a:rPr sz="1764" b="1" spc="-20" dirty="0">
                <a:solidFill>
                  <a:srgbClr val="00B193"/>
                </a:solidFill>
                <a:latin typeface="Segoe UI Semibold"/>
                <a:cs typeface="Segoe UI Semibold"/>
              </a:rPr>
              <a:t> </a:t>
            </a:r>
            <a:r>
              <a:rPr sz="1764" b="1" spc="-10" dirty="0">
                <a:solidFill>
                  <a:srgbClr val="00B193"/>
                </a:solidFill>
                <a:latin typeface="Segoe UI Semibold"/>
                <a:cs typeface="Segoe UI Semibold"/>
              </a:rPr>
              <a:t>Boards</a:t>
            </a:r>
            <a:endParaRPr sz="1764">
              <a:latin typeface="Segoe UI Semibold"/>
              <a:cs typeface="Segoe UI Semibold"/>
            </a:endParaRPr>
          </a:p>
          <a:p>
            <a:pPr marL="12446" marR="4978">
              <a:spcBef>
                <a:spcPts val="735"/>
              </a:spcBef>
            </a:pPr>
            <a:r>
              <a:rPr sz="1568" spc="-5" dirty="0">
                <a:solidFill>
                  <a:srgbClr val="7E7E7E"/>
                </a:solidFill>
                <a:latin typeface="Segoe UI"/>
                <a:cs typeface="Segoe UI"/>
              </a:rPr>
              <a:t>Deliver </a:t>
            </a:r>
            <a:r>
              <a:rPr sz="1568" spc="-10" dirty="0">
                <a:solidFill>
                  <a:srgbClr val="7E7E7E"/>
                </a:solidFill>
                <a:latin typeface="Segoe UI"/>
                <a:cs typeface="Segoe UI"/>
              </a:rPr>
              <a:t>value to your </a:t>
            </a:r>
            <a:r>
              <a:rPr sz="1568" spc="-5" dirty="0">
                <a:solidFill>
                  <a:srgbClr val="7E7E7E"/>
                </a:solidFill>
                <a:latin typeface="Segoe UI"/>
                <a:cs typeface="Segoe UI"/>
              </a:rPr>
              <a:t>users faster  </a:t>
            </a:r>
            <a:r>
              <a:rPr sz="1568" spc="-10" dirty="0">
                <a:solidFill>
                  <a:srgbClr val="7E7E7E"/>
                </a:solidFill>
                <a:latin typeface="Segoe UI"/>
                <a:cs typeface="Segoe UI"/>
              </a:rPr>
              <a:t>using proven </a:t>
            </a:r>
            <a:r>
              <a:rPr sz="1568" spc="-5" dirty="0">
                <a:solidFill>
                  <a:srgbClr val="7E7E7E"/>
                </a:solidFill>
                <a:latin typeface="Segoe UI"/>
                <a:cs typeface="Segoe UI"/>
              </a:rPr>
              <a:t>agile </a:t>
            </a:r>
            <a:r>
              <a:rPr sz="1568" spc="-10" dirty="0">
                <a:solidFill>
                  <a:srgbClr val="7E7E7E"/>
                </a:solidFill>
                <a:latin typeface="Segoe UI"/>
                <a:cs typeface="Segoe UI"/>
              </a:rPr>
              <a:t>tools to plan,  </a:t>
            </a:r>
            <a:r>
              <a:rPr sz="1568" spc="5" dirty="0">
                <a:solidFill>
                  <a:srgbClr val="7E7E7E"/>
                </a:solidFill>
                <a:latin typeface="Segoe UI"/>
                <a:cs typeface="Segoe UI"/>
              </a:rPr>
              <a:t>track, </a:t>
            </a:r>
            <a:r>
              <a:rPr sz="1568" spc="-5" dirty="0">
                <a:solidFill>
                  <a:srgbClr val="7E7E7E"/>
                </a:solidFill>
                <a:latin typeface="Segoe UI"/>
                <a:cs typeface="Segoe UI"/>
              </a:rPr>
              <a:t>and </a:t>
            </a:r>
            <a:r>
              <a:rPr sz="1568" spc="-10" dirty="0">
                <a:solidFill>
                  <a:srgbClr val="7E7E7E"/>
                </a:solidFill>
                <a:latin typeface="Segoe UI"/>
                <a:cs typeface="Segoe UI"/>
              </a:rPr>
              <a:t>discuss </a:t>
            </a:r>
            <a:r>
              <a:rPr sz="1568" spc="-5" dirty="0">
                <a:solidFill>
                  <a:srgbClr val="7E7E7E"/>
                </a:solidFill>
                <a:latin typeface="Segoe UI"/>
                <a:cs typeface="Segoe UI"/>
              </a:rPr>
              <a:t>work </a:t>
            </a:r>
            <a:r>
              <a:rPr sz="1568" spc="-15" dirty="0">
                <a:solidFill>
                  <a:srgbClr val="7E7E7E"/>
                </a:solidFill>
                <a:latin typeface="Segoe UI"/>
                <a:cs typeface="Segoe UI"/>
              </a:rPr>
              <a:t>across  </a:t>
            </a:r>
            <a:r>
              <a:rPr sz="1568" spc="-10" dirty="0">
                <a:solidFill>
                  <a:srgbClr val="7E7E7E"/>
                </a:solidFill>
                <a:latin typeface="Segoe UI"/>
                <a:cs typeface="Segoe UI"/>
              </a:rPr>
              <a:t>your</a:t>
            </a:r>
            <a:r>
              <a:rPr sz="1568" spc="10" dirty="0">
                <a:solidFill>
                  <a:srgbClr val="7E7E7E"/>
                </a:solidFill>
                <a:latin typeface="Segoe UI"/>
                <a:cs typeface="Segoe UI"/>
              </a:rPr>
              <a:t> </a:t>
            </a:r>
            <a:r>
              <a:rPr sz="1568" spc="-10" dirty="0">
                <a:solidFill>
                  <a:srgbClr val="7E7E7E"/>
                </a:solidFill>
                <a:latin typeface="Segoe UI"/>
                <a:cs typeface="Segoe UI"/>
              </a:rPr>
              <a:t>teams.</a:t>
            </a:r>
            <a:endParaRPr sz="1568">
              <a:latin typeface="Segoe UI"/>
              <a:cs typeface="Segoe UI"/>
            </a:endParaRPr>
          </a:p>
        </p:txBody>
      </p:sp>
      <p:pic>
        <p:nvPicPr>
          <p:cNvPr id="9" name="object 9"/>
          <p:cNvPicPr/>
          <p:nvPr/>
        </p:nvPicPr>
        <p:blipFill>
          <a:blip r:embed="rId5" cstate="print"/>
          <a:stretch>
            <a:fillRect/>
          </a:stretch>
        </p:blipFill>
        <p:spPr>
          <a:xfrm>
            <a:off x="8712496" y="1478639"/>
            <a:ext cx="713928" cy="704967"/>
          </a:xfrm>
          <a:prstGeom prst="rect">
            <a:avLst/>
          </a:prstGeom>
        </p:spPr>
      </p:pic>
      <p:sp>
        <p:nvSpPr>
          <p:cNvPr id="10" name="object 10"/>
          <p:cNvSpPr txBox="1"/>
          <p:nvPr/>
        </p:nvSpPr>
        <p:spPr>
          <a:xfrm>
            <a:off x="8699536" y="2182301"/>
            <a:ext cx="2888824" cy="1687740"/>
          </a:xfrm>
          <a:prstGeom prst="rect">
            <a:avLst/>
          </a:prstGeom>
        </p:spPr>
        <p:txBody>
          <a:bodyPr vert="horz" wrap="square" lIns="0" tIns="117618" rIns="0" bIns="0" rtlCol="0">
            <a:spAutoFit/>
          </a:bodyPr>
          <a:lstStyle/>
          <a:p>
            <a:pPr marL="12446">
              <a:spcBef>
                <a:spcPts val="925"/>
              </a:spcBef>
            </a:pPr>
            <a:r>
              <a:rPr sz="1764" b="1" spc="-5" dirty="0">
                <a:solidFill>
                  <a:srgbClr val="D73A01"/>
                </a:solidFill>
                <a:latin typeface="Segoe UI Semibold"/>
                <a:cs typeface="Segoe UI Semibold"/>
              </a:rPr>
              <a:t>Azure</a:t>
            </a:r>
            <a:r>
              <a:rPr sz="1764" b="1" spc="-20" dirty="0">
                <a:solidFill>
                  <a:srgbClr val="D73A01"/>
                </a:solidFill>
                <a:latin typeface="Segoe UI Semibold"/>
                <a:cs typeface="Segoe UI Semibold"/>
              </a:rPr>
              <a:t> </a:t>
            </a:r>
            <a:r>
              <a:rPr sz="1764" b="1" spc="-15" dirty="0">
                <a:solidFill>
                  <a:srgbClr val="D73A01"/>
                </a:solidFill>
                <a:latin typeface="Segoe UI Semibold"/>
                <a:cs typeface="Segoe UI Semibold"/>
              </a:rPr>
              <a:t>Repos</a:t>
            </a:r>
            <a:endParaRPr sz="1764">
              <a:latin typeface="Segoe UI Semibold"/>
              <a:cs typeface="Segoe UI Semibold"/>
            </a:endParaRPr>
          </a:p>
          <a:p>
            <a:pPr marL="12446" marR="4978">
              <a:spcBef>
                <a:spcPts val="735"/>
              </a:spcBef>
            </a:pPr>
            <a:r>
              <a:rPr sz="1568" spc="-5" dirty="0">
                <a:solidFill>
                  <a:srgbClr val="7E7E7E"/>
                </a:solidFill>
                <a:latin typeface="Segoe UI"/>
                <a:cs typeface="Segoe UI"/>
              </a:rPr>
              <a:t>Get </a:t>
            </a:r>
            <a:r>
              <a:rPr sz="1568" spc="-10" dirty="0">
                <a:solidFill>
                  <a:srgbClr val="7E7E7E"/>
                </a:solidFill>
                <a:latin typeface="Segoe UI"/>
                <a:cs typeface="Segoe UI"/>
              </a:rPr>
              <a:t>unlimited, cloud-hosted  private </a:t>
            </a:r>
            <a:r>
              <a:rPr sz="1568" spc="-5" dirty="0">
                <a:solidFill>
                  <a:srgbClr val="7E7E7E"/>
                </a:solidFill>
                <a:latin typeface="Segoe UI"/>
                <a:cs typeface="Segoe UI"/>
              </a:rPr>
              <a:t>Git </a:t>
            </a:r>
            <a:r>
              <a:rPr sz="1568" spc="-10" dirty="0">
                <a:solidFill>
                  <a:srgbClr val="7E7E7E"/>
                </a:solidFill>
                <a:latin typeface="Segoe UI"/>
                <a:cs typeface="Segoe UI"/>
              </a:rPr>
              <a:t>repos </a:t>
            </a:r>
            <a:r>
              <a:rPr sz="1568" spc="-5" dirty="0">
                <a:solidFill>
                  <a:srgbClr val="7E7E7E"/>
                </a:solidFill>
                <a:latin typeface="Segoe UI"/>
                <a:cs typeface="Segoe UI"/>
              </a:rPr>
              <a:t>and </a:t>
            </a:r>
            <a:r>
              <a:rPr sz="1568" spc="-10" dirty="0">
                <a:solidFill>
                  <a:srgbClr val="7E7E7E"/>
                </a:solidFill>
                <a:latin typeface="Segoe UI"/>
                <a:cs typeface="Segoe UI"/>
              </a:rPr>
              <a:t>collaborate  to build </a:t>
            </a:r>
            <a:r>
              <a:rPr sz="1568" spc="-5" dirty="0">
                <a:solidFill>
                  <a:srgbClr val="7E7E7E"/>
                </a:solidFill>
                <a:latin typeface="Segoe UI"/>
                <a:cs typeface="Segoe UI"/>
              </a:rPr>
              <a:t>better </a:t>
            </a:r>
            <a:r>
              <a:rPr sz="1568" spc="-10" dirty="0">
                <a:solidFill>
                  <a:srgbClr val="7E7E7E"/>
                </a:solidFill>
                <a:latin typeface="Segoe UI"/>
                <a:cs typeface="Segoe UI"/>
              </a:rPr>
              <a:t>code with pull  requests </a:t>
            </a:r>
            <a:r>
              <a:rPr sz="1568" spc="-5" dirty="0">
                <a:solidFill>
                  <a:srgbClr val="7E7E7E"/>
                </a:solidFill>
                <a:latin typeface="Segoe UI"/>
                <a:cs typeface="Segoe UI"/>
              </a:rPr>
              <a:t>and </a:t>
            </a:r>
            <a:r>
              <a:rPr sz="1568" spc="-10" dirty="0">
                <a:solidFill>
                  <a:srgbClr val="7E7E7E"/>
                </a:solidFill>
                <a:latin typeface="Segoe UI"/>
                <a:cs typeface="Segoe UI"/>
              </a:rPr>
              <a:t>advanced </a:t>
            </a:r>
            <a:r>
              <a:rPr sz="1568" spc="-5" dirty="0">
                <a:solidFill>
                  <a:srgbClr val="7E7E7E"/>
                </a:solidFill>
                <a:latin typeface="Segoe UI"/>
                <a:cs typeface="Segoe UI"/>
              </a:rPr>
              <a:t>file  management.</a:t>
            </a:r>
            <a:endParaRPr sz="1568">
              <a:latin typeface="Segoe UI"/>
              <a:cs typeface="Segoe UI"/>
            </a:endParaRPr>
          </a:p>
        </p:txBody>
      </p:sp>
      <p:pic>
        <p:nvPicPr>
          <p:cNvPr id="11" name="object 11"/>
          <p:cNvPicPr/>
          <p:nvPr/>
        </p:nvPicPr>
        <p:blipFill>
          <a:blip r:embed="rId6" cstate="print"/>
          <a:stretch>
            <a:fillRect/>
          </a:stretch>
        </p:blipFill>
        <p:spPr>
          <a:xfrm>
            <a:off x="804013" y="4350784"/>
            <a:ext cx="697499" cy="706460"/>
          </a:xfrm>
          <a:prstGeom prst="rect">
            <a:avLst/>
          </a:prstGeom>
        </p:spPr>
      </p:pic>
      <p:sp>
        <p:nvSpPr>
          <p:cNvPr id="12" name="object 12"/>
          <p:cNvSpPr txBox="1"/>
          <p:nvPr/>
        </p:nvSpPr>
        <p:spPr>
          <a:xfrm>
            <a:off x="791829" y="5014097"/>
            <a:ext cx="2638650" cy="1230333"/>
          </a:xfrm>
          <a:prstGeom prst="rect">
            <a:avLst/>
          </a:prstGeom>
        </p:spPr>
        <p:txBody>
          <a:bodyPr vert="horz" wrap="square" lIns="0" tIns="128821" rIns="0" bIns="0" rtlCol="0">
            <a:spAutoFit/>
          </a:bodyPr>
          <a:lstStyle/>
          <a:p>
            <a:pPr marL="12446" algn="just">
              <a:spcBef>
                <a:spcPts val="1014"/>
              </a:spcBef>
            </a:pPr>
            <a:r>
              <a:rPr sz="1764" b="1" spc="-5" dirty="0">
                <a:solidFill>
                  <a:srgbClr val="854BC6"/>
                </a:solidFill>
                <a:latin typeface="Segoe UI Semibold"/>
                <a:cs typeface="Segoe UI Semibold"/>
              </a:rPr>
              <a:t>Azure </a:t>
            </a:r>
            <a:r>
              <a:rPr sz="1764" b="1" spc="-44" dirty="0">
                <a:solidFill>
                  <a:srgbClr val="854BC6"/>
                </a:solidFill>
                <a:latin typeface="Segoe UI Semibold"/>
                <a:cs typeface="Segoe UI Semibold"/>
              </a:rPr>
              <a:t>Test</a:t>
            </a:r>
            <a:r>
              <a:rPr sz="1764" b="1" spc="-25" dirty="0">
                <a:solidFill>
                  <a:srgbClr val="854BC6"/>
                </a:solidFill>
                <a:latin typeface="Segoe UI Semibold"/>
                <a:cs typeface="Segoe UI Semibold"/>
              </a:rPr>
              <a:t> </a:t>
            </a:r>
            <a:r>
              <a:rPr sz="1764" b="1" spc="-5" dirty="0">
                <a:solidFill>
                  <a:srgbClr val="854BC6"/>
                </a:solidFill>
                <a:latin typeface="Segoe UI Semibold"/>
                <a:cs typeface="Segoe UI Semibold"/>
              </a:rPr>
              <a:t>Plans</a:t>
            </a:r>
            <a:endParaRPr sz="1764">
              <a:latin typeface="Segoe UI Semibold"/>
              <a:cs typeface="Segoe UI Semibold"/>
            </a:endParaRPr>
          </a:p>
          <a:p>
            <a:pPr marL="12446" marR="4978" algn="just">
              <a:spcBef>
                <a:spcPts val="809"/>
              </a:spcBef>
            </a:pPr>
            <a:r>
              <a:rPr sz="1568" spc="-44" dirty="0">
                <a:solidFill>
                  <a:srgbClr val="7E7E7E"/>
                </a:solidFill>
                <a:latin typeface="Segoe UI"/>
                <a:cs typeface="Segoe UI"/>
              </a:rPr>
              <a:t>Test </a:t>
            </a:r>
            <a:r>
              <a:rPr sz="1568" spc="-5" dirty="0">
                <a:solidFill>
                  <a:srgbClr val="7E7E7E"/>
                </a:solidFill>
                <a:latin typeface="Segoe UI"/>
                <a:cs typeface="Segoe UI"/>
              </a:rPr>
              <a:t>and </a:t>
            </a:r>
            <a:r>
              <a:rPr sz="1568" spc="-10" dirty="0">
                <a:solidFill>
                  <a:srgbClr val="7E7E7E"/>
                </a:solidFill>
                <a:latin typeface="Segoe UI"/>
                <a:cs typeface="Segoe UI"/>
              </a:rPr>
              <a:t>ship with confidence  using </a:t>
            </a:r>
            <a:r>
              <a:rPr sz="1568" spc="-5" dirty="0">
                <a:solidFill>
                  <a:srgbClr val="7E7E7E"/>
                </a:solidFill>
                <a:latin typeface="Segoe UI"/>
                <a:cs typeface="Segoe UI"/>
              </a:rPr>
              <a:t>manual and</a:t>
            </a:r>
            <a:r>
              <a:rPr sz="1568" spc="-64" dirty="0">
                <a:solidFill>
                  <a:srgbClr val="7E7E7E"/>
                </a:solidFill>
                <a:latin typeface="Segoe UI"/>
                <a:cs typeface="Segoe UI"/>
              </a:rPr>
              <a:t> </a:t>
            </a:r>
            <a:r>
              <a:rPr sz="1568" dirty="0">
                <a:solidFill>
                  <a:srgbClr val="7E7E7E"/>
                </a:solidFill>
                <a:latin typeface="Segoe UI"/>
                <a:cs typeface="Segoe UI"/>
              </a:rPr>
              <a:t>exploratory  </a:t>
            </a:r>
            <a:r>
              <a:rPr sz="1568" spc="-10" dirty="0">
                <a:solidFill>
                  <a:srgbClr val="7E7E7E"/>
                </a:solidFill>
                <a:latin typeface="Segoe UI"/>
                <a:cs typeface="Segoe UI"/>
              </a:rPr>
              <a:t>testing</a:t>
            </a:r>
            <a:r>
              <a:rPr sz="1568" spc="-15" dirty="0">
                <a:solidFill>
                  <a:srgbClr val="7E7E7E"/>
                </a:solidFill>
                <a:latin typeface="Segoe UI"/>
                <a:cs typeface="Segoe UI"/>
              </a:rPr>
              <a:t> </a:t>
            </a:r>
            <a:r>
              <a:rPr sz="1568" spc="-10" dirty="0">
                <a:solidFill>
                  <a:srgbClr val="7E7E7E"/>
                </a:solidFill>
                <a:latin typeface="Segoe UI"/>
                <a:cs typeface="Segoe UI"/>
              </a:rPr>
              <a:t>tools.</a:t>
            </a:r>
            <a:endParaRPr sz="1568">
              <a:latin typeface="Segoe UI"/>
              <a:cs typeface="Segoe UI"/>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E7252FA-36C2-4DC2-8090-C7971DD7B98D}"/>
              </a:ext>
            </a:extLst>
          </p:cNvPr>
          <p:cNvSpPr/>
          <p:nvPr/>
        </p:nvSpPr>
        <p:spPr>
          <a:xfrm>
            <a:off x="-294968" y="0"/>
            <a:ext cx="7601861" cy="6858000"/>
          </a:xfrm>
          <a:prstGeom prst="rect">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9" name="Picture 48"/>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2399276" y="4227962"/>
            <a:ext cx="2140301" cy="1854098"/>
          </a:xfrm>
          <a:prstGeom prst="rect">
            <a:avLst/>
          </a:prstGeom>
        </p:spPr>
      </p:pic>
      <p:pic>
        <p:nvPicPr>
          <p:cNvPr id="48" name="Picture 47"/>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2399276" y="588904"/>
            <a:ext cx="2140301" cy="1854098"/>
          </a:xfrm>
          <a:prstGeom prst="rect">
            <a:avLst/>
          </a:prstGeom>
        </p:spPr>
      </p:pic>
      <p:pic>
        <p:nvPicPr>
          <p:cNvPr id="28" name="Picture 27"/>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817910" y="5131525"/>
            <a:ext cx="2116260" cy="1833272"/>
          </a:xfrm>
          <a:prstGeom prst="rect">
            <a:avLst/>
          </a:prstGeom>
        </p:spPr>
      </p:pic>
      <p:pic>
        <p:nvPicPr>
          <p:cNvPr id="29" name="Picture 28"/>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830295" y="-279477"/>
            <a:ext cx="2101809" cy="1820754"/>
          </a:xfrm>
          <a:prstGeom prst="rect">
            <a:avLst/>
          </a:prstGeom>
        </p:spPr>
      </p:pic>
      <p:pic>
        <p:nvPicPr>
          <p:cNvPr id="31" name="Picture 30"/>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3968018" y="1496001"/>
            <a:ext cx="2140301" cy="1854098"/>
          </a:xfrm>
          <a:prstGeom prst="rect">
            <a:avLst/>
          </a:prstGeom>
        </p:spPr>
      </p:pic>
      <p:pic>
        <p:nvPicPr>
          <p:cNvPr id="32" name="Picture 31"/>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3968018" y="3331538"/>
            <a:ext cx="2140301" cy="1854098"/>
          </a:xfrm>
          <a:prstGeom prst="rect">
            <a:avLst/>
          </a:prstGeom>
        </p:spPr>
      </p:pic>
      <p:pic>
        <p:nvPicPr>
          <p:cNvPr id="34" name="Picture 33"/>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8184" y="610977"/>
            <a:ext cx="2101809" cy="1820754"/>
          </a:xfrm>
          <a:prstGeom prst="rect">
            <a:avLst/>
          </a:prstGeom>
        </p:spPr>
      </p:pic>
      <p:pic>
        <p:nvPicPr>
          <p:cNvPr id="35" name="Picture 34"/>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8183" y="-1181872"/>
            <a:ext cx="2101809" cy="1820754"/>
          </a:xfrm>
          <a:prstGeom prst="rect">
            <a:avLst/>
          </a:prstGeom>
        </p:spPr>
      </p:pic>
      <p:pic>
        <p:nvPicPr>
          <p:cNvPr id="36" name="Picture 35"/>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2125" y="4240033"/>
            <a:ext cx="2101809" cy="1820754"/>
          </a:xfrm>
          <a:prstGeom prst="rect">
            <a:avLst/>
          </a:prstGeom>
        </p:spPr>
      </p:pic>
      <p:pic>
        <p:nvPicPr>
          <p:cNvPr id="37" name="Picture 36"/>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2125" y="2417952"/>
            <a:ext cx="2101809" cy="1830166"/>
          </a:xfrm>
          <a:prstGeom prst="rect">
            <a:avLst/>
          </a:prstGeom>
        </p:spPr>
      </p:pic>
      <p:pic>
        <p:nvPicPr>
          <p:cNvPr id="39" name="Picture 38"/>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405718" y="2411980"/>
            <a:ext cx="2114661" cy="1828662"/>
          </a:xfrm>
          <a:prstGeom prst="rect">
            <a:avLst/>
          </a:prstGeom>
        </p:spPr>
      </p:pic>
      <p:pic>
        <p:nvPicPr>
          <p:cNvPr id="42" name="Picture 41"/>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30339" y="3326551"/>
            <a:ext cx="2114661" cy="1828662"/>
          </a:xfrm>
          <a:prstGeom prst="rect">
            <a:avLst/>
          </a:prstGeom>
        </p:spPr>
      </p:pic>
      <p:pic>
        <p:nvPicPr>
          <p:cNvPr id="45" name="Picture 4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23663" y="1521182"/>
            <a:ext cx="2114661" cy="1828662"/>
          </a:xfrm>
          <a:prstGeom prst="rect">
            <a:avLst/>
          </a:prstGeom>
        </p:spPr>
      </p:pic>
      <p:pic>
        <p:nvPicPr>
          <p:cNvPr id="47" name="Picture 46"/>
          <p:cNvPicPr>
            <a:picLocks noChangeAspect="1"/>
          </p:cNvPicPr>
          <p:nvPr/>
        </p:nvPicPr>
        <p:blipFill>
          <a:blip r:embed="rId3" cstate="email">
            <a:duotone>
              <a:schemeClr val="accent1">
                <a:shade val="45000"/>
                <a:satMod val="135000"/>
              </a:schemeClr>
              <a:prstClr val="white"/>
            </a:duotone>
            <a:lum contrast="40000"/>
            <a:extLst>
              <a:ext uri="{28A0092B-C50C-407E-A947-70E740481C1C}">
                <a14:useLocalDpi xmlns:a14="http://schemas.microsoft.com/office/drawing/2010/main"/>
              </a:ext>
            </a:extLst>
          </a:blip>
          <a:stretch>
            <a:fillRect/>
          </a:stretch>
        </p:blipFill>
        <p:spPr>
          <a:xfrm>
            <a:off x="-734123" y="6038149"/>
            <a:ext cx="2101809" cy="1820754"/>
          </a:xfrm>
          <a:prstGeom prst="rect">
            <a:avLst/>
          </a:prstGeom>
        </p:spPr>
      </p:pic>
      <p:pic>
        <p:nvPicPr>
          <p:cNvPr id="56" name="Picture 55"/>
          <p:cNvPicPr>
            <a:picLocks noChangeAspect="1"/>
          </p:cNvPicPr>
          <p:nvPr/>
        </p:nvPicPr>
        <p:blipFill>
          <a:blip r:embed="rId3" cstate="email">
            <a:duotone>
              <a:schemeClr val="accent1">
                <a:shade val="45000"/>
                <a:satMod val="135000"/>
              </a:schemeClr>
              <a:prstClr val="white"/>
            </a:duotone>
            <a:lum bright="20000" contrast="40000"/>
            <a:extLst>
              <a:ext uri="{28A0092B-C50C-407E-A947-70E740481C1C}">
                <a14:useLocalDpi xmlns:a14="http://schemas.microsoft.com/office/drawing/2010/main"/>
              </a:ext>
            </a:extLst>
          </a:blip>
          <a:stretch>
            <a:fillRect/>
          </a:stretch>
        </p:blipFill>
        <p:spPr>
          <a:xfrm>
            <a:off x="3976285" y="1484033"/>
            <a:ext cx="2140301" cy="1854098"/>
          </a:xfrm>
          <a:prstGeom prst="rect">
            <a:avLst/>
          </a:prstGeom>
        </p:spPr>
      </p:pic>
      <p:sp>
        <p:nvSpPr>
          <p:cNvPr id="30" name="Rectangle 29"/>
          <p:cNvSpPr/>
          <p:nvPr/>
        </p:nvSpPr>
        <p:spPr bwMode="auto">
          <a:xfrm rot="18900000">
            <a:off x="6766730" y="2796136"/>
            <a:ext cx="1138819" cy="113881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81" tIns="143265" rIns="179081" bIns="143265" numCol="1" spcCol="0" rtlCol="0" fromWordArt="0" anchor="t" anchorCtr="0" forceAA="0" compatLnSpc="1">
            <a:prstTxWarp prst="textNoShape">
              <a:avLst/>
            </a:prstTxWarp>
            <a:noAutofit/>
          </a:bodyPr>
          <a:lstStyle/>
          <a:p>
            <a:pPr algn="ctr" defTabSz="913097" fontAlgn="base">
              <a:lnSpc>
                <a:spcPct val="90000"/>
              </a:lnSpc>
              <a:spcBef>
                <a:spcPct val="0"/>
              </a:spcBef>
              <a:spcAft>
                <a:spcPct val="0"/>
              </a:spcAft>
            </a:pPr>
            <a:endParaRPr lang="en-US" sz="2350" dirty="0" err="1">
              <a:gradFill>
                <a:gsLst>
                  <a:gs pos="0">
                    <a:srgbClr val="FFFFFF"/>
                  </a:gs>
                  <a:gs pos="100000">
                    <a:srgbClr val="FFFFFF"/>
                  </a:gs>
                </a:gsLst>
                <a:lin ang="5400000" scaled="0"/>
              </a:gradFill>
              <a:ea typeface="Segoe UI" pitchFamily="34" charset="0"/>
              <a:cs typeface="Segoe UI" pitchFamily="34" charset="0"/>
            </a:endParaRPr>
          </a:p>
        </p:txBody>
      </p:sp>
      <p:sp>
        <p:nvSpPr>
          <p:cNvPr id="50" name="TextBox 49"/>
          <p:cNvSpPr txBox="1"/>
          <p:nvPr/>
        </p:nvSpPr>
        <p:spPr>
          <a:xfrm>
            <a:off x="7306892" y="504074"/>
            <a:ext cx="4628627" cy="5259920"/>
          </a:xfrm>
          <a:prstGeom prst="rect">
            <a:avLst/>
          </a:prstGeom>
          <a:noFill/>
        </p:spPr>
        <p:txBody>
          <a:bodyPr wrap="square" lIns="179081" tIns="143265" rIns="179081" bIns="143265" rtlCol="0">
            <a:spAutoFit/>
          </a:bodyPr>
          <a:lstStyle/>
          <a:p>
            <a:pPr algn="ctr" defTabSz="912998" eaLnBrk="0" fontAlgn="base" hangingPunct="0">
              <a:lnSpc>
                <a:spcPct val="90000"/>
              </a:lnSpc>
              <a:spcBef>
                <a:spcPct val="0"/>
              </a:spcBef>
              <a:spcAft>
                <a:spcPts val="587"/>
              </a:spcAft>
              <a:defRPr/>
            </a:pPr>
            <a:r>
              <a:rPr lang="en-US" sz="4000" spc="-137" dirty="0">
                <a:solidFill>
                  <a:srgbClr val="0078D6"/>
                </a:solidFill>
                <a:latin typeface="Segoe UI Semibold"/>
                <a:cs typeface="Segoe UI Semibold"/>
              </a:rPr>
              <a:t> </a:t>
            </a:r>
            <a:r>
              <a:rPr lang="en-US" sz="4000" spc="-137" dirty="0">
                <a:solidFill>
                  <a:srgbClr val="0078D6"/>
                </a:solidFill>
                <a:latin typeface="Segoe UI Semibold"/>
                <a:ea typeface="MS PGothic" panose="020B0600070205080204" pitchFamily="34" charset="-128"/>
                <a:cs typeface="Segoe UI Semibold"/>
              </a:rPr>
              <a:t>Azure DevOps   </a:t>
            </a:r>
          </a:p>
          <a:p>
            <a:pPr algn="ctr" defTabSz="912998" eaLnBrk="0" fontAlgn="base" hangingPunct="0">
              <a:lnSpc>
                <a:spcPct val="90000"/>
              </a:lnSpc>
              <a:spcBef>
                <a:spcPct val="0"/>
              </a:spcBef>
              <a:spcAft>
                <a:spcPts val="587"/>
              </a:spcAft>
              <a:defRPr/>
            </a:pPr>
            <a:r>
              <a:rPr lang="en-US" sz="4000" spc="-137" dirty="0">
                <a:solidFill>
                  <a:srgbClr val="0078D6"/>
                </a:solidFill>
                <a:latin typeface="Segoe UI Semibold"/>
                <a:ea typeface="MS PGothic" panose="020B0600070205080204" pitchFamily="34" charset="-128"/>
                <a:cs typeface="Segoe UI Semibold"/>
              </a:rPr>
              <a:t>    Overview</a:t>
            </a:r>
            <a:endParaRPr lang="en-US" sz="3917" dirty="0">
              <a:solidFill>
                <a:schemeClr val="tx1">
                  <a:lumMod val="50000"/>
                </a:schemeClr>
              </a:solidFill>
              <a:latin typeface="Segoe UI Light"/>
              <a:ea typeface="MS PGothic" panose="020B0600070205080204" pitchFamily="34" charset="-128"/>
            </a:endParaRPr>
          </a:p>
          <a:p>
            <a:pPr defTabSz="912998" eaLnBrk="0" fontAlgn="base" hangingPunct="0">
              <a:lnSpc>
                <a:spcPct val="90000"/>
              </a:lnSpc>
              <a:spcBef>
                <a:spcPct val="0"/>
              </a:spcBef>
              <a:spcAft>
                <a:spcPts val="587"/>
              </a:spcAft>
              <a:defRPr/>
            </a:pPr>
            <a:endParaRPr lang="en-US" sz="4000" spc="-137" dirty="0">
              <a:solidFill>
                <a:srgbClr val="0078D6"/>
              </a:solidFill>
              <a:latin typeface="Segoe UI Semibold"/>
              <a:ea typeface="MS PGothic" panose="020B0600070205080204" pitchFamily="34" charset="-128"/>
              <a:cs typeface="Segoe UI Semibold"/>
            </a:endParaRPr>
          </a:p>
          <a:p>
            <a:pPr defTabSz="912998" eaLnBrk="0" fontAlgn="base" hangingPunct="0">
              <a:lnSpc>
                <a:spcPct val="90000"/>
              </a:lnSpc>
              <a:spcBef>
                <a:spcPct val="0"/>
              </a:spcBef>
              <a:spcAft>
                <a:spcPts val="587"/>
              </a:spcAft>
              <a:defRPr/>
            </a:pPr>
            <a:endParaRPr lang="en-US" sz="4000" spc="-137" dirty="0">
              <a:solidFill>
                <a:srgbClr val="0078D6"/>
              </a:solidFill>
              <a:latin typeface="Segoe UI Semibold"/>
              <a:ea typeface="MS PGothic" panose="020B0600070205080204" pitchFamily="34" charset="-128"/>
              <a:cs typeface="Segoe UI Semibold"/>
            </a:endParaRPr>
          </a:p>
          <a:p>
            <a:pPr defTabSz="912998" eaLnBrk="0" fontAlgn="base" hangingPunct="0">
              <a:lnSpc>
                <a:spcPct val="90000"/>
              </a:lnSpc>
              <a:spcBef>
                <a:spcPct val="0"/>
              </a:spcBef>
              <a:spcAft>
                <a:spcPts val="587"/>
              </a:spcAft>
              <a:defRPr/>
            </a:pPr>
            <a:endParaRPr lang="en-US" sz="4000" spc="-137" dirty="0">
              <a:solidFill>
                <a:srgbClr val="0078D6"/>
              </a:solidFill>
              <a:latin typeface="Segoe UI Semibold"/>
              <a:ea typeface="MS PGothic" panose="020B0600070205080204" pitchFamily="34" charset="-128"/>
              <a:cs typeface="Segoe UI Semibold"/>
            </a:endParaRPr>
          </a:p>
          <a:p>
            <a:pPr defTabSz="912998" eaLnBrk="0" fontAlgn="base" hangingPunct="0">
              <a:lnSpc>
                <a:spcPct val="90000"/>
              </a:lnSpc>
              <a:spcBef>
                <a:spcPct val="0"/>
              </a:spcBef>
              <a:spcAft>
                <a:spcPts val="587"/>
              </a:spcAft>
              <a:defRPr/>
            </a:pPr>
            <a:endParaRPr lang="en-US" sz="4000" spc="-137" dirty="0">
              <a:solidFill>
                <a:srgbClr val="0078D6"/>
              </a:solidFill>
              <a:latin typeface="Segoe UI Semibold"/>
              <a:ea typeface="MS PGothic" panose="020B0600070205080204" pitchFamily="34" charset="-128"/>
              <a:cs typeface="Segoe UI Semibold"/>
            </a:endParaRPr>
          </a:p>
          <a:p>
            <a:pPr defTabSz="912998" eaLnBrk="0" fontAlgn="base" hangingPunct="0">
              <a:lnSpc>
                <a:spcPct val="90000"/>
              </a:lnSpc>
              <a:spcBef>
                <a:spcPct val="0"/>
              </a:spcBef>
              <a:spcAft>
                <a:spcPts val="587"/>
              </a:spcAft>
              <a:defRPr/>
            </a:pPr>
            <a:endParaRPr lang="en-US" sz="4000" spc="-137" dirty="0">
              <a:solidFill>
                <a:srgbClr val="0078D6"/>
              </a:solidFill>
              <a:latin typeface="Segoe UI Semibold"/>
              <a:ea typeface="MS PGothic" panose="020B0600070205080204" pitchFamily="34" charset="-128"/>
              <a:cs typeface="Segoe UI Semibold"/>
            </a:endParaRPr>
          </a:p>
          <a:p>
            <a:pPr defTabSz="912998" eaLnBrk="0" fontAlgn="base" hangingPunct="0">
              <a:lnSpc>
                <a:spcPct val="90000"/>
              </a:lnSpc>
              <a:spcBef>
                <a:spcPct val="0"/>
              </a:spcBef>
              <a:spcAft>
                <a:spcPts val="587"/>
              </a:spcAft>
              <a:defRPr/>
            </a:pPr>
            <a:endParaRPr lang="en-US" sz="4000" spc="-137" dirty="0">
              <a:solidFill>
                <a:srgbClr val="0078D6"/>
              </a:solidFill>
              <a:latin typeface="Segoe UI Semibold"/>
              <a:ea typeface="MS PGothic" panose="020B0600070205080204" pitchFamily="34" charset="-128"/>
              <a:cs typeface="Segoe UI Semibold"/>
            </a:endParaRPr>
          </a:p>
        </p:txBody>
      </p:sp>
      <p:sp>
        <p:nvSpPr>
          <p:cNvPr id="33" name="Rectangle 32"/>
          <p:cNvSpPr/>
          <p:nvPr/>
        </p:nvSpPr>
        <p:spPr bwMode="auto">
          <a:xfrm>
            <a:off x="7306893" y="2560278"/>
            <a:ext cx="4885106" cy="161053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081" tIns="143265" rIns="179081" bIns="143265" numCol="1" spcCol="0" rtlCol="0" fromWordArt="0" anchor="t" anchorCtr="0" forceAA="0" compatLnSpc="1">
            <a:prstTxWarp prst="textNoShape">
              <a:avLst/>
            </a:prstTxWarp>
            <a:noAutofit/>
          </a:bodyPr>
          <a:lstStyle/>
          <a:p>
            <a:pPr algn="ctr" defTabSz="913097" fontAlgn="base">
              <a:lnSpc>
                <a:spcPct val="90000"/>
              </a:lnSpc>
              <a:spcBef>
                <a:spcPct val="0"/>
              </a:spcBef>
              <a:spcAft>
                <a:spcPct val="0"/>
              </a:spcAft>
            </a:pPr>
            <a:endParaRPr lang="en-US" sz="235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03622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250"/>
                                        <p:tgtEl>
                                          <p:spTgt spid="34"/>
                                        </p:tgtEl>
                                      </p:cBhvr>
                                    </p:animEffect>
                                  </p:childTnLst>
                                </p:cTn>
                              </p:par>
                              <p:par>
                                <p:cTn id="11" presetID="10" presetClass="entr" presetSubtype="0" fill="hold" nodeType="withEffect">
                                  <p:stCondLst>
                                    <p:cond delay="10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250"/>
                                        <p:tgtEl>
                                          <p:spTgt spid="31"/>
                                        </p:tgtEl>
                                      </p:cBhvr>
                                    </p:animEffect>
                                  </p:childTnLst>
                                </p:cTn>
                              </p:par>
                              <p:par>
                                <p:cTn id="14" presetID="10" presetClass="entr" presetSubtype="0" fill="hold" nodeType="withEffect">
                                  <p:stCondLst>
                                    <p:cond delay="15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250"/>
                                        <p:tgtEl>
                                          <p:spTgt spid="37"/>
                                        </p:tgtEl>
                                      </p:cBhvr>
                                    </p:animEffect>
                                  </p:childTnLst>
                                </p:cTn>
                              </p:par>
                              <p:par>
                                <p:cTn id="17" presetID="10" presetClass="entr" presetSubtype="0" fill="hold" nodeType="withEffect">
                                  <p:stCondLst>
                                    <p:cond delay="20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250"/>
                                        <p:tgtEl>
                                          <p:spTgt spid="36"/>
                                        </p:tgtEl>
                                      </p:cBhvr>
                                    </p:animEffect>
                                  </p:childTnLst>
                                </p:cTn>
                              </p:par>
                              <p:par>
                                <p:cTn id="20" presetID="10" presetClass="entr" presetSubtype="0" fill="hold" nodeType="withEffect">
                                  <p:stCondLst>
                                    <p:cond delay="25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250"/>
                                        <p:tgtEl>
                                          <p:spTgt spid="32"/>
                                        </p:tgtEl>
                                      </p:cBhvr>
                                    </p:animEffect>
                                  </p:childTnLst>
                                </p:cTn>
                              </p:par>
                              <p:par>
                                <p:cTn id="23" presetID="10" presetClass="entr" presetSubtype="0" fill="hold" nodeType="withEffect">
                                  <p:stCondLst>
                                    <p:cond delay="30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250"/>
                                        <p:tgtEl>
                                          <p:spTgt spid="28"/>
                                        </p:tgtEl>
                                      </p:cBhvr>
                                    </p:animEffect>
                                  </p:childTnLst>
                                </p:cTn>
                              </p:par>
                              <p:par>
                                <p:cTn id="26" presetID="10" presetClass="entr" presetSubtype="0" fill="hold" nodeType="withEffect">
                                  <p:stCondLst>
                                    <p:cond delay="35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250"/>
                                        <p:tgtEl>
                                          <p:spTgt spid="29"/>
                                        </p:tgtEl>
                                      </p:cBhvr>
                                    </p:animEffect>
                                  </p:childTnLst>
                                </p:cTn>
                              </p:par>
                              <p:par>
                                <p:cTn id="29" presetID="10" presetClass="entr" presetSubtype="0" fill="hold" nodeType="withEffect">
                                  <p:stCondLst>
                                    <p:cond delay="40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250"/>
                                        <p:tgtEl>
                                          <p:spTgt spid="35"/>
                                        </p:tgtEl>
                                      </p:cBhvr>
                                    </p:animEffect>
                                  </p:childTnLst>
                                </p:cTn>
                              </p:par>
                              <p:par>
                                <p:cTn id="32" presetID="10" presetClass="entr" presetSubtype="0" fill="hold" nodeType="withEffect">
                                  <p:stCondLst>
                                    <p:cond delay="450"/>
                                  </p:stCondLst>
                                  <p:childTnLst>
                                    <p:set>
                                      <p:cBhvr>
                                        <p:cTn id="33" dur="1" fill="hold">
                                          <p:stCondLst>
                                            <p:cond delay="0"/>
                                          </p:stCondLst>
                                        </p:cTn>
                                        <p:tgtEl>
                                          <p:spTgt spid="47"/>
                                        </p:tgtEl>
                                        <p:attrNameLst>
                                          <p:attrName>style.visibility</p:attrName>
                                        </p:attrNameLst>
                                      </p:cBhvr>
                                      <p:to>
                                        <p:strVal val="visible"/>
                                      </p:to>
                                    </p:set>
                                    <p:animEffect transition="in" filter="fade">
                                      <p:cBhvr>
                                        <p:cTn id="34" dur="250"/>
                                        <p:tgtEl>
                                          <p:spTgt spid="47"/>
                                        </p:tgtEl>
                                      </p:cBhvr>
                                    </p:animEffect>
                                  </p:childTnLst>
                                </p:cTn>
                              </p:par>
                              <p:par>
                                <p:cTn id="35" presetID="10" presetClass="entr" presetSubtype="0" fill="hold" nodeType="withEffect">
                                  <p:stCondLst>
                                    <p:cond delay="500"/>
                                  </p:stCondLst>
                                  <p:childTnLst>
                                    <p:set>
                                      <p:cBhvr>
                                        <p:cTn id="36" dur="1" fill="hold">
                                          <p:stCondLst>
                                            <p:cond delay="0"/>
                                          </p:stCondLst>
                                        </p:cTn>
                                        <p:tgtEl>
                                          <p:spTgt spid="48"/>
                                        </p:tgtEl>
                                        <p:attrNameLst>
                                          <p:attrName>style.visibility</p:attrName>
                                        </p:attrNameLst>
                                      </p:cBhvr>
                                      <p:to>
                                        <p:strVal val="visible"/>
                                      </p:to>
                                    </p:set>
                                    <p:animEffect transition="in" filter="fade">
                                      <p:cBhvr>
                                        <p:cTn id="37" dur="250"/>
                                        <p:tgtEl>
                                          <p:spTgt spid="48"/>
                                        </p:tgtEl>
                                      </p:cBhvr>
                                    </p:animEffect>
                                  </p:childTnLst>
                                </p:cTn>
                              </p:par>
                            </p:childTnLst>
                          </p:cTn>
                        </p:par>
                        <p:par>
                          <p:cTn id="38" fill="hold">
                            <p:stCondLst>
                              <p:cond delay="750"/>
                            </p:stCondLst>
                            <p:childTnLst>
                              <p:par>
                                <p:cTn id="39" presetID="10" presetClass="entr" presetSubtype="0" fill="hold" grpId="0" nodeType="afterEffect">
                                  <p:stCondLst>
                                    <p:cond delay="0"/>
                                  </p:stCondLst>
                                  <p:childTnLst>
                                    <p:set>
                                      <p:cBhvr>
                                        <p:cTn id="40" dur="1" fill="hold">
                                          <p:stCondLst>
                                            <p:cond delay="0"/>
                                          </p:stCondLst>
                                        </p:cTn>
                                        <p:tgtEl>
                                          <p:spTgt spid="50"/>
                                        </p:tgtEl>
                                        <p:attrNameLst>
                                          <p:attrName>style.visibility</p:attrName>
                                        </p:attrNameLst>
                                      </p:cBhvr>
                                      <p:to>
                                        <p:strVal val="visible"/>
                                      </p:to>
                                    </p:set>
                                    <p:animEffect transition="in" filter="fade">
                                      <p:cBhvr>
                                        <p:cTn id="41" dur="25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close up of a map&#10;&#10;Description automatically generated">
            <a:extLst>
              <a:ext uri="{FF2B5EF4-FFF2-40B4-BE49-F238E27FC236}">
                <a16:creationId xmlns:a16="http://schemas.microsoft.com/office/drawing/2014/main" id="{07E02CBC-C310-4224-9A78-F045A9BAE4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8048" y="0"/>
            <a:ext cx="11263951" cy="6096000"/>
          </a:xfrm>
          <a:prstGeom prst="rect">
            <a:avLst/>
          </a:prstGeom>
        </p:spPr>
      </p:pic>
      <p:sp>
        <p:nvSpPr>
          <p:cNvPr id="2" name="object 2"/>
          <p:cNvSpPr txBox="1">
            <a:spLocks noGrp="1"/>
          </p:cNvSpPr>
          <p:nvPr>
            <p:ph type="title"/>
          </p:nvPr>
        </p:nvSpPr>
        <p:spPr>
          <a:xfrm>
            <a:off x="417302" y="303631"/>
            <a:ext cx="3922685" cy="566565"/>
          </a:xfrm>
          <a:prstGeom prst="rect">
            <a:avLst/>
          </a:prstGeom>
        </p:spPr>
        <p:txBody>
          <a:bodyPr vert="horz" wrap="square" lIns="0" tIns="12446" rIns="0" bIns="0" numCol="1" rtlCol="0" anchor="ctr" anchorCtr="0" compatLnSpc="1">
            <a:prstTxWarp prst="textNoShape">
              <a:avLst/>
            </a:prstTxWarp>
            <a:spAutoFit/>
          </a:bodyPr>
          <a:lstStyle/>
          <a:p>
            <a:pPr marL="12446">
              <a:spcBef>
                <a:spcPts val="925"/>
              </a:spcBef>
            </a:pPr>
            <a:r>
              <a:rPr lang="en-US" sz="3600" spc="-5" dirty="0">
                <a:solidFill>
                  <a:srgbClr val="00B193"/>
                </a:solidFill>
                <a:latin typeface="Segoe UI Semibold"/>
                <a:cs typeface="Segoe UI Semibold"/>
              </a:rPr>
              <a:t>Azure</a:t>
            </a:r>
            <a:r>
              <a:rPr lang="en-US" sz="3600" spc="-20" dirty="0">
                <a:solidFill>
                  <a:srgbClr val="00B193"/>
                </a:solidFill>
                <a:latin typeface="Segoe UI Semibold"/>
                <a:cs typeface="Segoe UI Semibold"/>
              </a:rPr>
              <a:t> </a:t>
            </a:r>
            <a:r>
              <a:rPr lang="en-US" sz="3600" spc="-10" dirty="0">
                <a:solidFill>
                  <a:srgbClr val="00B193"/>
                </a:solidFill>
                <a:latin typeface="Segoe UI Semibold"/>
                <a:cs typeface="Segoe UI Semibold"/>
              </a:rPr>
              <a:t>Boards</a:t>
            </a:r>
            <a:endParaRPr lang="en-US" sz="3600" dirty="0">
              <a:latin typeface="Segoe UI Semibold"/>
              <a:cs typeface="Segoe UI Semibold"/>
            </a:endParaRPr>
          </a:p>
        </p:txBody>
      </p:sp>
      <p:pic>
        <p:nvPicPr>
          <p:cNvPr id="7" name="object 7"/>
          <p:cNvPicPr/>
          <p:nvPr/>
        </p:nvPicPr>
        <p:blipFill>
          <a:blip r:embed="rId3" cstate="print"/>
          <a:stretch>
            <a:fillRect/>
          </a:stretch>
        </p:blipFill>
        <p:spPr>
          <a:xfrm>
            <a:off x="804014" y="1478639"/>
            <a:ext cx="722889" cy="704967"/>
          </a:xfrm>
          <a:prstGeom prst="rect">
            <a:avLst/>
          </a:prstGeom>
        </p:spPr>
      </p:pic>
      <p:sp>
        <p:nvSpPr>
          <p:cNvPr id="8" name="object 8"/>
          <p:cNvSpPr txBox="1"/>
          <p:nvPr/>
        </p:nvSpPr>
        <p:spPr>
          <a:xfrm>
            <a:off x="792054" y="2182301"/>
            <a:ext cx="2883223" cy="1448768"/>
          </a:xfrm>
          <a:prstGeom prst="rect">
            <a:avLst/>
          </a:prstGeom>
        </p:spPr>
        <p:txBody>
          <a:bodyPr vert="horz" wrap="square" lIns="0" tIns="117618" rIns="0" bIns="0" rtlCol="0">
            <a:spAutoFit/>
          </a:bodyPr>
          <a:lstStyle/>
          <a:p>
            <a:pPr marL="12446">
              <a:spcBef>
                <a:spcPts val="925"/>
              </a:spcBef>
            </a:pPr>
            <a:r>
              <a:rPr sz="1764" b="1" spc="-5" dirty="0">
                <a:solidFill>
                  <a:srgbClr val="00B193"/>
                </a:solidFill>
                <a:latin typeface="Segoe UI Semibold"/>
                <a:cs typeface="Segoe UI Semibold"/>
              </a:rPr>
              <a:t>Azure</a:t>
            </a:r>
            <a:r>
              <a:rPr sz="1764" b="1" spc="-20" dirty="0">
                <a:solidFill>
                  <a:srgbClr val="00B193"/>
                </a:solidFill>
                <a:latin typeface="Segoe UI Semibold"/>
                <a:cs typeface="Segoe UI Semibold"/>
              </a:rPr>
              <a:t> </a:t>
            </a:r>
            <a:r>
              <a:rPr sz="1764" b="1" spc="-10" dirty="0">
                <a:solidFill>
                  <a:srgbClr val="00B193"/>
                </a:solidFill>
                <a:latin typeface="Segoe UI Semibold"/>
                <a:cs typeface="Segoe UI Semibold"/>
              </a:rPr>
              <a:t>Boards</a:t>
            </a:r>
            <a:endParaRPr sz="1764" dirty="0">
              <a:latin typeface="Segoe UI Semibold"/>
              <a:cs typeface="Segoe UI Semibold"/>
            </a:endParaRPr>
          </a:p>
          <a:p>
            <a:pPr marL="12446" marR="4978">
              <a:spcBef>
                <a:spcPts val="735"/>
              </a:spcBef>
            </a:pPr>
            <a:r>
              <a:rPr sz="1568" spc="-5" dirty="0">
                <a:solidFill>
                  <a:srgbClr val="7E7E7E"/>
                </a:solidFill>
                <a:latin typeface="Segoe UI"/>
                <a:cs typeface="Segoe UI"/>
              </a:rPr>
              <a:t>Deliver </a:t>
            </a:r>
            <a:r>
              <a:rPr sz="1568" spc="-10" dirty="0">
                <a:solidFill>
                  <a:srgbClr val="7E7E7E"/>
                </a:solidFill>
                <a:latin typeface="Segoe UI"/>
                <a:cs typeface="Segoe UI"/>
              </a:rPr>
              <a:t>value to your </a:t>
            </a:r>
            <a:r>
              <a:rPr sz="1568" spc="-5" dirty="0">
                <a:solidFill>
                  <a:srgbClr val="7E7E7E"/>
                </a:solidFill>
                <a:latin typeface="Segoe UI"/>
                <a:cs typeface="Segoe UI"/>
              </a:rPr>
              <a:t>users faster  </a:t>
            </a:r>
            <a:r>
              <a:rPr sz="1568" spc="-10" dirty="0">
                <a:solidFill>
                  <a:srgbClr val="7E7E7E"/>
                </a:solidFill>
                <a:latin typeface="Segoe UI"/>
                <a:cs typeface="Segoe UI"/>
              </a:rPr>
              <a:t>using </a:t>
            </a:r>
            <a:r>
              <a:rPr sz="1568" spc="-5" dirty="0">
                <a:solidFill>
                  <a:srgbClr val="7E7E7E"/>
                </a:solidFill>
                <a:latin typeface="Segoe UI"/>
                <a:cs typeface="Segoe UI"/>
              </a:rPr>
              <a:t>agile </a:t>
            </a:r>
            <a:r>
              <a:rPr sz="1568" spc="-10" dirty="0">
                <a:solidFill>
                  <a:srgbClr val="7E7E7E"/>
                </a:solidFill>
                <a:latin typeface="Segoe UI"/>
                <a:cs typeface="Segoe UI"/>
              </a:rPr>
              <a:t>tools to plan, </a:t>
            </a:r>
            <a:r>
              <a:rPr sz="1568" spc="5" dirty="0">
                <a:solidFill>
                  <a:srgbClr val="7E7E7E"/>
                </a:solidFill>
                <a:latin typeface="Segoe UI"/>
                <a:cs typeface="Segoe UI"/>
              </a:rPr>
              <a:t>track, </a:t>
            </a:r>
            <a:r>
              <a:rPr sz="1568" spc="-5" dirty="0">
                <a:solidFill>
                  <a:srgbClr val="7E7E7E"/>
                </a:solidFill>
                <a:latin typeface="Segoe UI"/>
                <a:cs typeface="Segoe UI"/>
              </a:rPr>
              <a:t>and </a:t>
            </a:r>
            <a:r>
              <a:rPr sz="1568" spc="-10" dirty="0">
                <a:solidFill>
                  <a:srgbClr val="7E7E7E"/>
                </a:solidFill>
                <a:latin typeface="Segoe UI"/>
                <a:cs typeface="Segoe UI"/>
              </a:rPr>
              <a:t>discuss </a:t>
            </a:r>
            <a:r>
              <a:rPr sz="1568" spc="-5" dirty="0">
                <a:solidFill>
                  <a:srgbClr val="7E7E7E"/>
                </a:solidFill>
                <a:latin typeface="Segoe UI"/>
                <a:cs typeface="Segoe UI"/>
              </a:rPr>
              <a:t>work </a:t>
            </a:r>
            <a:r>
              <a:rPr sz="1568" spc="-15" dirty="0">
                <a:solidFill>
                  <a:srgbClr val="7E7E7E"/>
                </a:solidFill>
                <a:latin typeface="Segoe UI"/>
                <a:cs typeface="Segoe UI"/>
              </a:rPr>
              <a:t>across </a:t>
            </a:r>
            <a:r>
              <a:rPr sz="1568" spc="-10" dirty="0">
                <a:solidFill>
                  <a:srgbClr val="7E7E7E"/>
                </a:solidFill>
                <a:latin typeface="Segoe UI"/>
                <a:cs typeface="Segoe UI"/>
              </a:rPr>
              <a:t>your</a:t>
            </a:r>
            <a:r>
              <a:rPr sz="1568" spc="10" dirty="0">
                <a:solidFill>
                  <a:srgbClr val="7E7E7E"/>
                </a:solidFill>
                <a:latin typeface="Segoe UI"/>
                <a:cs typeface="Segoe UI"/>
              </a:rPr>
              <a:t> </a:t>
            </a:r>
            <a:r>
              <a:rPr sz="1568" spc="-10" dirty="0">
                <a:solidFill>
                  <a:srgbClr val="7E7E7E"/>
                </a:solidFill>
                <a:latin typeface="Segoe UI"/>
                <a:cs typeface="Segoe UI"/>
              </a:rPr>
              <a:t>teams.</a:t>
            </a:r>
            <a:endParaRPr sz="1568" dirty="0">
              <a:latin typeface="Segoe UI"/>
              <a:cs typeface="Segoe UI"/>
            </a:endParaRPr>
          </a:p>
        </p:txBody>
      </p:sp>
    </p:spTree>
    <p:extLst>
      <p:ext uri="{BB962C8B-B14F-4D97-AF65-F5344CB8AC3E}">
        <p14:creationId xmlns:p14="http://schemas.microsoft.com/office/powerpoint/2010/main" val="2886285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a:extLst>
              <a:ext uri="{FF2B5EF4-FFF2-40B4-BE49-F238E27FC236}">
                <a16:creationId xmlns:a16="http://schemas.microsoft.com/office/drawing/2014/main" id="{05C9813A-5D7F-420D-A4D2-3821E634036D}"/>
              </a:ext>
            </a:extLst>
          </p:cNvPr>
          <p:cNvGrpSpPr/>
          <p:nvPr/>
        </p:nvGrpSpPr>
        <p:grpSpPr>
          <a:xfrm flipH="1">
            <a:off x="9070130" y="2125663"/>
            <a:ext cx="2728261" cy="1816480"/>
            <a:chOff x="7486866" y="-976052"/>
            <a:chExt cx="3310497" cy="2204133"/>
          </a:xfrm>
          <a:solidFill>
            <a:schemeClr val="bg1">
              <a:lumMod val="85000"/>
            </a:schemeClr>
          </a:solidFill>
        </p:grpSpPr>
        <p:sp>
          <p:nvSpPr>
            <p:cNvPr id="80" name="Freeform 7">
              <a:extLst>
                <a:ext uri="{FF2B5EF4-FFF2-40B4-BE49-F238E27FC236}">
                  <a16:creationId xmlns:a16="http://schemas.microsoft.com/office/drawing/2014/main" id="{62145F03-413A-4C87-A749-C2D44C82A526}"/>
                </a:ext>
              </a:extLst>
            </p:cNvPr>
            <p:cNvSpPr>
              <a:spLocks/>
            </p:cNvSpPr>
            <p:nvPr/>
          </p:nvSpPr>
          <p:spPr bwMode="auto">
            <a:xfrm>
              <a:off x="8539522" y="-976052"/>
              <a:ext cx="2257841" cy="1484460"/>
            </a:xfrm>
            <a:custGeom>
              <a:avLst/>
              <a:gdLst>
                <a:gd name="T0" fmla="*/ 206 w 245"/>
                <a:gd name="T1" fmla="*/ 71 h 161"/>
                <a:gd name="T2" fmla="*/ 206 w 245"/>
                <a:gd name="T3" fmla="*/ 67 h 161"/>
                <a:gd name="T4" fmla="*/ 139 w 245"/>
                <a:gd name="T5" fmla="*/ 0 h 161"/>
                <a:gd name="T6" fmla="*/ 82 w 245"/>
                <a:gd name="T7" fmla="*/ 30 h 161"/>
                <a:gd name="T8" fmla="*/ 64 w 245"/>
                <a:gd name="T9" fmla="*/ 25 h 161"/>
                <a:gd name="T10" fmla="*/ 42 w 245"/>
                <a:gd name="T11" fmla="*/ 32 h 161"/>
                <a:gd name="T12" fmla="*/ 25 w 245"/>
                <a:gd name="T13" fmla="*/ 63 h 161"/>
                <a:gd name="T14" fmla="*/ 0 w 245"/>
                <a:gd name="T15" fmla="*/ 108 h 161"/>
                <a:gd name="T16" fmla="*/ 48 w 245"/>
                <a:gd name="T17" fmla="*/ 161 h 161"/>
                <a:gd name="T18" fmla="*/ 54 w 245"/>
                <a:gd name="T19" fmla="*/ 161 h 161"/>
                <a:gd name="T20" fmla="*/ 59 w 245"/>
                <a:gd name="T21" fmla="*/ 161 h 161"/>
                <a:gd name="T22" fmla="*/ 169 w 245"/>
                <a:gd name="T23" fmla="*/ 161 h 161"/>
                <a:gd name="T24" fmla="*/ 171 w 245"/>
                <a:gd name="T25" fmla="*/ 161 h 161"/>
                <a:gd name="T26" fmla="*/ 174 w 245"/>
                <a:gd name="T27" fmla="*/ 161 h 161"/>
                <a:gd name="T28" fmla="*/ 182 w 245"/>
                <a:gd name="T29" fmla="*/ 161 h 161"/>
                <a:gd name="T30" fmla="*/ 200 w 245"/>
                <a:gd name="T31" fmla="*/ 161 h 161"/>
                <a:gd name="T32" fmla="*/ 245 w 245"/>
                <a:gd name="T33" fmla="*/ 116 h 161"/>
                <a:gd name="T34" fmla="*/ 206 w 245"/>
                <a:gd name="T35" fmla="*/ 7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5" h="161">
                  <a:moveTo>
                    <a:pt x="206" y="71"/>
                  </a:moveTo>
                  <a:cubicBezTo>
                    <a:pt x="206" y="70"/>
                    <a:pt x="206" y="68"/>
                    <a:pt x="206" y="67"/>
                  </a:cubicBezTo>
                  <a:cubicBezTo>
                    <a:pt x="206" y="30"/>
                    <a:pt x="176" y="0"/>
                    <a:pt x="139" y="0"/>
                  </a:cubicBezTo>
                  <a:cubicBezTo>
                    <a:pt x="115" y="0"/>
                    <a:pt x="95" y="12"/>
                    <a:pt x="82" y="30"/>
                  </a:cubicBezTo>
                  <a:cubicBezTo>
                    <a:pt x="77" y="27"/>
                    <a:pt x="71" y="25"/>
                    <a:pt x="64" y="25"/>
                  </a:cubicBezTo>
                  <a:cubicBezTo>
                    <a:pt x="56" y="25"/>
                    <a:pt x="48" y="28"/>
                    <a:pt x="42" y="32"/>
                  </a:cubicBezTo>
                  <a:cubicBezTo>
                    <a:pt x="32" y="39"/>
                    <a:pt x="25" y="50"/>
                    <a:pt x="25" y="63"/>
                  </a:cubicBezTo>
                  <a:cubicBezTo>
                    <a:pt x="10" y="73"/>
                    <a:pt x="0" y="90"/>
                    <a:pt x="0" y="108"/>
                  </a:cubicBezTo>
                  <a:cubicBezTo>
                    <a:pt x="0" y="135"/>
                    <a:pt x="21" y="158"/>
                    <a:pt x="48" y="161"/>
                  </a:cubicBezTo>
                  <a:cubicBezTo>
                    <a:pt x="50" y="161"/>
                    <a:pt x="52" y="161"/>
                    <a:pt x="54" y="161"/>
                  </a:cubicBezTo>
                  <a:cubicBezTo>
                    <a:pt x="55" y="161"/>
                    <a:pt x="57" y="161"/>
                    <a:pt x="59" y="161"/>
                  </a:cubicBezTo>
                  <a:cubicBezTo>
                    <a:pt x="84" y="161"/>
                    <a:pt x="142" y="161"/>
                    <a:pt x="169" y="161"/>
                  </a:cubicBezTo>
                  <a:cubicBezTo>
                    <a:pt x="170" y="161"/>
                    <a:pt x="171" y="161"/>
                    <a:pt x="171" y="161"/>
                  </a:cubicBezTo>
                  <a:cubicBezTo>
                    <a:pt x="174" y="161"/>
                    <a:pt x="174" y="161"/>
                    <a:pt x="174" y="161"/>
                  </a:cubicBezTo>
                  <a:cubicBezTo>
                    <a:pt x="176" y="161"/>
                    <a:pt x="180" y="161"/>
                    <a:pt x="182" y="161"/>
                  </a:cubicBezTo>
                  <a:cubicBezTo>
                    <a:pt x="200" y="161"/>
                    <a:pt x="200" y="161"/>
                    <a:pt x="200" y="161"/>
                  </a:cubicBezTo>
                  <a:cubicBezTo>
                    <a:pt x="225" y="161"/>
                    <a:pt x="245" y="140"/>
                    <a:pt x="245" y="116"/>
                  </a:cubicBezTo>
                  <a:cubicBezTo>
                    <a:pt x="245" y="93"/>
                    <a:pt x="228" y="74"/>
                    <a:pt x="206"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1" name="Freeform 8">
              <a:extLst>
                <a:ext uri="{FF2B5EF4-FFF2-40B4-BE49-F238E27FC236}">
                  <a16:creationId xmlns:a16="http://schemas.microsoft.com/office/drawing/2014/main" id="{E0A14338-3B54-4EC8-8453-1163EBE9F7A8}"/>
                </a:ext>
              </a:extLst>
            </p:cNvPr>
            <p:cNvSpPr>
              <a:spLocks/>
            </p:cNvSpPr>
            <p:nvPr/>
          </p:nvSpPr>
          <p:spPr bwMode="auto">
            <a:xfrm>
              <a:off x="7607169" y="-495912"/>
              <a:ext cx="812049" cy="524181"/>
            </a:xfrm>
            <a:custGeom>
              <a:avLst/>
              <a:gdLst>
                <a:gd name="T0" fmla="*/ 74 w 88"/>
                <a:gd name="T1" fmla="*/ 25 h 57"/>
                <a:gd name="T2" fmla="*/ 74 w 88"/>
                <a:gd name="T3" fmla="*/ 24 h 57"/>
                <a:gd name="T4" fmla="*/ 50 w 88"/>
                <a:gd name="T5" fmla="*/ 0 h 57"/>
                <a:gd name="T6" fmla="*/ 29 w 88"/>
                <a:gd name="T7" fmla="*/ 10 h 57"/>
                <a:gd name="T8" fmla="*/ 23 w 88"/>
                <a:gd name="T9" fmla="*/ 9 h 57"/>
                <a:gd name="T10" fmla="*/ 15 w 88"/>
                <a:gd name="T11" fmla="*/ 11 h 57"/>
                <a:gd name="T12" fmla="*/ 9 w 88"/>
                <a:gd name="T13" fmla="*/ 22 h 57"/>
                <a:gd name="T14" fmla="*/ 0 w 88"/>
                <a:gd name="T15" fmla="*/ 38 h 57"/>
                <a:gd name="T16" fmla="*/ 17 w 88"/>
                <a:gd name="T17" fmla="*/ 57 h 57"/>
                <a:gd name="T18" fmla="*/ 19 w 88"/>
                <a:gd name="T19" fmla="*/ 57 h 57"/>
                <a:gd name="T20" fmla="*/ 21 w 88"/>
                <a:gd name="T21" fmla="*/ 57 h 57"/>
                <a:gd name="T22" fmla="*/ 61 w 88"/>
                <a:gd name="T23" fmla="*/ 57 h 57"/>
                <a:gd name="T24" fmla="*/ 61 w 88"/>
                <a:gd name="T25" fmla="*/ 57 h 57"/>
                <a:gd name="T26" fmla="*/ 62 w 88"/>
                <a:gd name="T27" fmla="*/ 57 h 57"/>
                <a:gd name="T28" fmla="*/ 65 w 88"/>
                <a:gd name="T29" fmla="*/ 57 h 57"/>
                <a:gd name="T30" fmla="*/ 72 w 88"/>
                <a:gd name="T31" fmla="*/ 57 h 57"/>
                <a:gd name="T32" fmla="*/ 88 w 88"/>
                <a:gd name="T33" fmla="*/ 41 h 57"/>
                <a:gd name="T34" fmla="*/ 74 w 88"/>
                <a:gd name="T35" fmla="*/ 2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57">
                  <a:moveTo>
                    <a:pt x="74" y="25"/>
                  </a:moveTo>
                  <a:cubicBezTo>
                    <a:pt x="74" y="24"/>
                    <a:pt x="74" y="24"/>
                    <a:pt x="74" y="24"/>
                  </a:cubicBezTo>
                  <a:cubicBezTo>
                    <a:pt x="74" y="10"/>
                    <a:pt x="63" y="0"/>
                    <a:pt x="50" y="0"/>
                  </a:cubicBezTo>
                  <a:cubicBezTo>
                    <a:pt x="41" y="0"/>
                    <a:pt x="34" y="4"/>
                    <a:pt x="29" y="10"/>
                  </a:cubicBezTo>
                  <a:cubicBezTo>
                    <a:pt x="28" y="9"/>
                    <a:pt x="25" y="9"/>
                    <a:pt x="23" y="9"/>
                  </a:cubicBezTo>
                  <a:cubicBezTo>
                    <a:pt x="20" y="9"/>
                    <a:pt x="17" y="10"/>
                    <a:pt x="15" y="11"/>
                  </a:cubicBezTo>
                  <a:cubicBezTo>
                    <a:pt x="11" y="13"/>
                    <a:pt x="9" y="18"/>
                    <a:pt x="9" y="22"/>
                  </a:cubicBezTo>
                  <a:cubicBezTo>
                    <a:pt x="4" y="26"/>
                    <a:pt x="0" y="32"/>
                    <a:pt x="0" y="38"/>
                  </a:cubicBezTo>
                  <a:cubicBezTo>
                    <a:pt x="0" y="48"/>
                    <a:pt x="7" y="56"/>
                    <a:pt x="17" y="57"/>
                  </a:cubicBezTo>
                  <a:cubicBezTo>
                    <a:pt x="18" y="57"/>
                    <a:pt x="18" y="57"/>
                    <a:pt x="19" y="57"/>
                  </a:cubicBezTo>
                  <a:cubicBezTo>
                    <a:pt x="20" y="57"/>
                    <a:pt x="20" y="57"/>
                    <a:pt x="21" y="57"/>
                  </a:cubicBezTo>
                  <a:cubicBezTo>
                    <a:pt x="30" y="57"/>
                    <a:pt x="51" y="57"/>
                    <a:pt x="61" y="57"/>
                  </a:cubicBezTo>
                  <a:cubicBezTo>
                    <a:pt x="61" y="57"/>
                    <a:pt x="61" y="57"/>
                    <a:pt x="61" y="57"/>
                  </a:cubicBezTo>
                  <a:cubicBezTo>
                    <a:pt x="62" y="57"/>
                    <a:pt x="62" y="57"/>
                    <a:pt x="62" y="57"/>
                  </a:cubicBezTo>
                  <a:cubicBezTo>
                    <a:pt x="63" y="57"/>
                    <a:pt x="64" y="57"/>
                    <a:pt x="65" y="57"/>
                  </a:cubicBezTo>
                  <a:cubicBezTo>
                    <a:pt x="72" y="57"/>
                    <a:pt x="72" y="57"/>
                    <a:pt x="72" y="57"/>
                  </a:cubicBezTo>
                  <a:cubicBezTo>
                    <a:pt x="81" y="57"/>
                    <a:pt x="88" y="50"/>
                    <a:pt x="88" y="41"/>
                  </a:cubicBezTo>
                  <a:cubicBezTo>
                    <a:pt x="88" y="33"/>
                    <a:pt x="82" y="26"/>
                    <a:pt x="7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82" name="Freeform 9">
              <a:extLst>
                <a:ext uri="{FF2B5EF4-FFF2-40B4-BE49-F238E27FC236}">
                  <a16:creationId xmlns:a16="http://schemas.microsoft.com/office/drawing/2014/main" id="{18748E65-AB4F-4488-8E5C-0E168275E2A2}"/>
                </a:ext>
              </a:extLst>
            </p:cNvPr>
            <p:cNvSpPr>
              <a:spLocks/>
            </p:cNvSpPr>
            <p:nvPr/>
          </p:nvSpPr>
          <p:spPr bwMode="auto">
            <a:xfrm>
              <a:off x="7486866" y="407439"/>
              <a:ext cx="1254595" cy="820642"/>
            </a:xfrm>
            <a:custGeom>
              <a:avLst/>
              <a:gdLst>
                <a:gd name="T0" fmla="*/ 114 w 136"/>
                <a:gd name="T1" fmla="*/ 39 h 89"/>
                <a:gd name="T2" fmla="*/ 114 w 136"/>
                <a:gd name="T3" fmla="*/ 37 h 89"/>
                <a:gd name="T4" fmla="*/ 76 w 136"/>
                <a:gd name="T5" fmla="*/ 0 h 89"/>
                <a:gd name="T6" fmla="*/ 45 w 136"/>
                <a:gd name="T7" fmla="*/ 16 h 89"/>
                <a:gd name="T8" fmla="*/ 35 w 136"/>
                <a:gd name="T9" fmla="*/ 14 h 89"/>
                <a:gd name="T10" fmla="*/ 23 w 136"/>
                <a:gd name="T11" fmla="*/ 17 h 89"/>
                <a:gd name="T12" fmla="*/ 13 w 136"/>
                <a:gd name="T13" fmla="*/ 35 h 89"/>
                <a:gd name="T14" fmla="*/ 0 w 136"/>
                <a:gd name="T15" fmla="*/ 60 h 89"/>
                <a:gd name="T16" fmla="*/ 26 w 136"/>
                <a:gd name="T17" fmla="*/ 89 h 89"/>
                <a:gd name="T18" fmla="*/ 29 w 136"/>
                <a:gd name="T19" fmla="*/ 89 h 89"/>
                <a:gd name="T20" fmla="*/ 32 w 136"/>
                <a:gd name="T21" fmla="*/ 89 h 89"/>
                <a:gd name="T22" fmla="*/ 93 w 136"/>
                <a:gd name="T23" fmla="*/ 89 h 89"/>
                <a:gd name="T24" fmla="*/ 95 w 136"/>
                <a:gd name="T25" fmla="*/ 89 h 89"/>
                <a:gd name="T26" fmla="*/ 96 w 136"/>
                <a:gd name="T27" fmla="*/ 89 h 89"/>
                <a:gd name="T28" fmla="*/ 101 w 136"/>
                <a:gd name="T29" fmla="*/ 89 h 89"/>
                <a:gd name="T30" fmla="*/ 110 w 136"/>
                <a:gd name="T31" fmla="*/ 89 h 89"/>
                <a:gd name="T32" fmla="*/ 136 w 136"/>
                <a:gd name="T33" fmla="*/ 64 h 89"/>
                <a:gd name="T34" fmla="*/ 114 w 136"/>
                <a:gd name="T35" fmla="*/ 3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 h="89">
                  <a:moveTo>
                    <a:pt x="114" y="39"/>
                  </a:moveTo>
                  <a:cubicBezTo>
                    <a:pt x="114" y="38"/>
                    <a:pt x="114" y="38"/>
                    <a:pt x="114" y="37"/>
                  </a:cubicBezTo>
                  <a:cubicBezTo>
                    <a:pt x="114" y="16"/>
                    <a:pt x="97" y="0"/>
                    <a:pt x="76" y="0"/>
                  </a:cubicBezTo>
                  <a:cubicBezTo>
                    <a:pt x="63" y="0"/>
                    <a:pt x="52" y="6"/>
                    <a:pt x="45" y="16"/>
                  </a:cubicBezTo>
                  <a:cubicBezTo>
                    <a:pt x="42" y="15"/>
                    <a:pt x="39" y="14"/>
                    <a:pt x="35" y="14"/>
                  </a:cubicBezTo>
                  <a:cubicBezTo>
                    <a:pt x="30" y="14"/>
                    <a:pt x="26" y="15"/>
                    <a:pt x="23" y="17"/>
                  </a:cubicBezTo>
                  <a:cubicBezTo>
                    <a:pt x="17" y="21"/>
                    <a:pt x="13" y="27"/>
                    <a:pt x="13" y="35"/>
                  </a:cubicBezTo>
                  <a:cubicBezTo>
                    <a:pt x="5" y="40"/>
                    <a:pt x="0" y="49"/>
                    <a:pt x="0" y="60"/>
                  </a:cubicBezTo>
                  <a:cubicBezTo>
                    <a:pt x="0" y="75"/>
                    <a:pt x="11" y="87"/>
                    <a:pt x="26" y="89"/>
                  </a:cubicBezTo>
                  <a:cubicBezTo>
                    <a:pt x="27" y="89"/>
                    <a:pt x="28" y="89"/>
                    <a:pt x="29" y="89"/>
                  </a:cubicBezTo>
                  <a:cubicBezTo>
                    <a:pt x="30" y="89"/>
                    <a:pt x="31" y="89"/>
                    <a:pt x="32" y="89"/>
                  </a:cubicBezTo>
                  <a:cubicBezTo>
                    <a:pt x="46" y="89"/>
                    <a:pt x="78" y="89"/>
                    <a:pt x="93" y="89"/>
                  </a:cubicBezTo>
                  <a:cubicBezTo>
                    <a:pt x="94" y="89"/>
                    <a:pt x="94" y="89"/>
                    <a:pt x="95" y="89"/>
                  </a:cubicBezTo>
                  <a:cubicBezTo>
                    <a:pt x="96" y="89"/>
                    <a:pt x="96" y="89"/>
                    <a:pt x="96" y="89"/>
                  </a:cubicBezTo>
                  <a:cubicBezTo>
                    <a:pt x="97" y="89"/>
                    <a:pt x="99" y="89"/>
                    <a:pt x="101" y="89"/>
                  </a:cubicBezTo>
                  <a:cubicBezTo>
                    <a:pt x="110" y="89"/>
                    <a:pt x="110" y="89"/>
                    <a:pt x="110" y="89"/>
                  </a:cubicBezTo>
                  <a:cubicBezTo>
                    <a:pt x="124" y="89"/>
                    <a:pt x="136" y="78"/>
                    <a:pt x="136" y="64"/>
                  </a:cubicBezTo>
                  <a:cubicBezTo>
                    <a:pt x="136" y="51"/>
                    <a:pt x="126" y="41"/>
                    <a:pt x="114"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grpSp>
      <p:sp>
        <p:nvSpPr>
          <p:cNvPr id="14" name="Freeform 5">
            <a:extLst>
              <a:ext uri="{FF2B5EF4-FFF2-40B4-BE49-F238E27FC236}">
                <a16:creationId xmlns:a16="http://schemas.microsoft.com/office/drawing/2014/main" id="{10FEEEB8-4D6E-4389-8765-CCA15A53DFE5}"/>
              </a:ext>
            </a:extLst>
          </p:cNvPr>
          <p:cNvSpPr>
            <a:spLocks/>
          </p:cNvSpPr>
          <p:nvPr/>
        </p:nvSpPr>
        <p:spPr bwMode="auto">
          <a:xfrm>
            <a:off x="263244" y="4103124"/>
            <a:ext cx="2370950" cy="1332552"/>
          </a:xfrm>
          <a:custGeom>
            <a:avLst/>
            <a:gdLst>
              <a:gd name="T0" fmla="*/ 773 w 1927"/>
              <a:gd name="T1" fmla="*/ 202 h 1927"/>
              <a:gd name="T2" fmla="*/ 773 w 1927"/>
              <a:gd name="T3" fmla="*/ 0 h 1927"/>
              <a:gd name="T4" fmla="*/ 275 w 1927"/>
              <a:gd name="T5" fmla="*/ 0 h 1927"/>
              <a:gd name="T6" fmla="*/ 275 w 1927"/>
              <a:gd name="T7" fmla="*/ 202 h 1927"/>
              <a:gd name="T8" fmla="*/ 0 w 1927"/>
              <a:gd name="T9" fmla="*/ 202 h 1927"/>
              <a:gd name="T10" fmla="*/ 0 w 1927"/>
              <a:gd name="T11" fmla="*/ 254 h 1927"/>
              <a:gd name="T12" fmla="*/ 64 w 1927"/>
              <a:gd name="T13" fmla="*/ 254 h 1927"/>
              <a:gd name="T14" fmla="*/ 64 w 1927"/>
              <a:gd name="T15" fmla="*/ 1927 h 1927"/>
              <a:gd name="T16" fmla="*/ 1863 w 1927"/>
              <a:gd name="T17" fmla="*/ 1927 h 1927"/>
              <a:gd name="T18" fmla="*/ 1863 w 1927"/>
              <a:gd name="T19" fmla="*/ 254 h 1927"/>
              <a:gd name="T20" fmla="*/ 1927 w 1927"/>
              <a:gd name="T21" fmla="*/ 254 h 1927"/>
              <a:gd name="T22" fmla="*/ 1927 w 1927"/>
              <a:gd name="T23" fmla="*/ 202 h 1927"/>
              <a:gd name="T24" fmla="*/ 773 w 1927"/>
              <a:gd name="T25" fmla="*/ 202 h 1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7" h="1927">
                <a:moveTo>
                  <a:pt x="773" y="202"/>
                </a:moveTo>
                <a:lnTo>
                  <a:pt x="773" y="0"/>
                </a:lnTo>
                <a:lnTo>
                  <a:pt x="275" y="0"/>
                </a:lnTo>
                <a:lnTo>
                  <a:pt x="275" y="202"/>
                </a:lnTo>
                <a:lnTo>
                  <a:pt x="0" y="202"/>
                </a:lnTo>
                <a:lnTo>
                  <a:pt x="0" y="254"/>
                </a:lnTo>
                <a:lnTo>
                  <a:pt x="64" y="254"/>
                </a:lnTo>
                <a:lnTo>
                  <a:pt x="64" y="1927"/>
                </a:lnTo>
                <a:lnTo>
                  <a:pt x="1863" y="1927"/>
                </a:lnTo>
                <a:lnTo>
                  <a:pt x="1863" y="254"/>
                </a:lnTo>
                <a:lnTo>
                  <a:pt x="1927" y="254"/>
                </a:lnTo>
                <a:lnTo>
                  <a:pt x="1927" y="202"/>
                </a:lnTo>
                <a:lnTo>
                  <a:pt x="773" y="202"/>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2" name="Title 1">
            <a:extLst>
              <a:ext uri="{FF2B5EF4-FFF2-40B4-BE49-F238E27FC236}">
                <a16:creationId xmlns:a16="http://schemas.microsoft.com/office/drawing/2014/main" id="{8DE3FD02-C02A-420F-BB40-09CCAF60C3B7}"/>
              </a:ext>
            </a:extLst>
          </p:cNvPr>
          <p:cNvSpPr>
            <a:spLocks noGrp="1"/>
          </p:cNvSpPr>
          <p:nvPr>
            <p:ph type="title"/>
          </p:nvPr>
        </p:nvSpPr>
        <p:spPr/>
        <p:txBody>
          <a:bodyPr/>
          <a:lstStyle/>
          <a:p>
            <a:r>
              <a:rPr lang="en-US" spc="-137" dirty="0">
                <a:solidFill>
                  <a:srgbClr val="0078D6"/>
                </a:solidFill>
                <a:latin typeface="Segoe UI Semibold"/>
                <a:cs typeface="Segoe UI Semibold"/>
              </a:rPr>
              <a:t>The 4 Types of Work</a:t>
            </a:r>
            <a:endParaRPr lang="en-US" dirty="0"/>
          </a:p>
        </p:txBody>
      </p:sp>
      <p:sp>
        <p:nvSpPr>
          <p:cNvPr id="8" name="Rectangle 38">
            <a:extLst>
              <a:ext uri="{FF2B5EF4-FFF2-40B4-BE49-F238E27FC236}">
                <a16:creationId xmlns:a16="http://schemas.microsoft.com/office/drawing/2014/main" id="{0B3A0930-22AD-4E0A-8CD2-3087576BA111}"/>
              </a:ext>
            </a:extLst>
          </p:cNvPr>
          <p:cNvSpPr>
            <a:spLocks noChangeArrowheads="1"/>
          </p:cNvSpPr>
          <p:nvPr/>
        </p:nvSpPr>
        <p:spPr bwMode="auto">
          <a:xfrm>
            <a:off x="1085157" y="5200229"/>
            <a:ext cx="71530" cy="27034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9" name="Oval 40">
            <a:extLst>
              <a:ext uri="{FF2B5EF4-FFF2-40B4-BE49-F238E27FC236}">
                <a16:creationId xmlns:a16="http://schemas.microsoft.com/office/drawing/2014/main" id="{5D951017-F630-46E0-A506-2C2144C96FF4}"/>
              </a:ext>
            </a:extLst>
          </p:cNvPr>
          <p:cNvSpPr>
            <a:spLocks noChangeArrowheads="1"/>
          </p:cNvSpPr>
          <p:nvPr/>
        </p:nvSpPr>
        <p:spPr bwMode="auto">
          <a:xfrm>
            <a:off x="989230" y="4780514"/>
            <a:ext cx="261927" cy="261927"/>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0" name="Rectangle 41">
            <a:extLst>
              <a:ext uri="{FF2B5EF4-FFF2-40B4-BE49-F238E27FC236}">
                <a16:creationId xmlns:a16="http://schemas.microsoft.com/office/drawing/2014/main" id="{0298FD68-EBE7-41B9-84C9-65758D75702A}"/>
              </a:ext>
            </a:extLst>
          </p:cNvPr>
          <p:cNvSpPr>
            <a:spLocks noChangeArrowheads="1"/>
          </p:cNvSpPr>
          <p:nvPr/>
        </p:nvSpPr>
        <p:spPr bwMode="auto">
          <a:xfrm>
            <a:off x="646508" y="5200229"/>
            <a:ext cx="72582" cy="27034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1" name="Oval 42">
            <a:extLst>
              <a:ext uri="{FF2B5EF4-FFF2-40B4-BE49-F238E27FC236}">
                <a16:creationId xmlns:a16="http://schemas.microsoft.com/office/drawing/2014/main" id="{420F62A2-AF90-4FF7-BFD6-26BCDB4DC06B}"/>
              </a:ext>
            </a:extLst>
          </p:cNvPr>
          <p:cNvSpPr>
            <a:spLocks noChangeArrowheads="1"/>
          </p:cNvSpPr>
          <p:nvPr/>
        </p:nvSpPr>
        <p:spPr bwMode="auto">
          <a:xfrm>
            <a:off x="502395" y="4965651"/>
            <a:ext cx="356600" cy="356600"/>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rgbClr val="505050"/>
              </a:solidFill>
            </a:endParaRPr>
          </a:p>
        </p:txBody>
      </p:sp>
      <p:sp>
        <p:nvSpPr>
          <p:cNvPr id="12" name="Oval 43">
            <a:extLst>
              <a:ext uri="{FF2B5EF4-FFF2-40B4-BE49-F238E27FC236}">
                <a16:creationId xmlns:a16="http://schemas.microsoft.com/office/drawing/2014/main" id="{957992F6-9A11-4253-94A9-449A3868C0AF}"/>
              </a:ext>
            </a:extLst>
          </p:cNvPr>
          <p:cNvSpPr>
            <a:spLocks noChangeArrowheads="1"/>
          </p:cNvSpPr>
          <p:nvPr/>
        </p:nvSpPr>
        <p:spPr bwMode="auto">
          <a:xfrm>
            <a:off x="547628" y="4780514"/>
            <a:ext cx="261927" cy="261927"/>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3" name="Oval 42">
            <a:extLst>
              <a:ext uri="{FF2B5EF4-FFF2-40B4-BE49-F238E27FC236}">
                <a16:creationId xmlns:a16="http://schemas.microsoft.com/office/drawing/2014/main" id="{D9265D49-1D40-4521-A4E6-02EA660EDAA1}"/>
              </a:ext>
            </a:extLst>
          </p:cNvPr>
          <p:cNvSpPr>
            <a:spLocks noChangeArrowheads="1"/>
          </p:cNvSpPr>
          <p:nvPr/>
        </p:nvSpPr>
        <p:spPr bwMode="auto">
          <a:xfrm>
            <a:off x="941893" y="4919692"/>
            <a:ext cx="356600" cy="356600"/>
          </a:xfrm>
          <a:prstGeom prst="ellipse">
            <a:avLst/>
          </a:pr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505050"/>
              </a:solidFill>
            </a:endParaRPr>
          </a:p>
        </p:txBody>
      </p:sp>
      <p:sp>
        <p:nvSpPr>
          <p:cNvPr id="15" name="Rectangle 14">
            <a:extLst>
              <a:ext uri="{FF2B5EF4-FFF2-40B4-BE49-F238E27FC236}">
                <a16:creationId xmlns:a16="http://schemas.microsoft.com/office/drawing/2014/main" id="{11E58DAA-9054-4ACF-BC5D-BFE0569A705D}"/>
              </a:ext>
            </a:extLst>
          </p:cNvPr>
          <p:cNvSpPr/>
          <p:nvPr/>
        </p:nvSpPr>
        <p:spPr bwMode="auto">
          <a:xfrm>
            <a:off x="0" y="5435676"/>
            <a:ext cx="12161838" cy="90493"/>
          </a:xfrm>
          <a:prstGeom prst="rect">
            <a:avLst/>
          </a:prstGeom>
          <a:solidFill>
            <a:srgbClr val="777777"/>
          </a:solidFill>
          <a:ln w="6350" cap="flat" cmpd="sng" algn="ctr">
            <a:noFill/>
            <a:prstDash val="solid"/>
            <a:miter lim="800000"/>
            <a:headEnd type="none" w="med" len="med"/>
            <a:tailEnd type="none" w="med" len="med"/>
          </a:ln>
          <a:effectLst/>
        </p:spPr>
        <p:txBody>
          <a:bodyPr rot="0" spcFirstLastPara="0" vertOverflow="overflow" horzOverflow="overflow" vert="horz" wrap="square" lIns="182802" tIns="146241" rIns="182802" bIns="146241"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A screenshot of a cell phone&#10;&#10;Description automatically generated">
            <a:extLst>
              <a:ext uri="{FF2B5EF4-FFF2-40B4-BE49-F238E27FC236}">
                <a16:creationId xmlns:a16="http://schemas.microsoft.com/office/drawing/2014/main" id="{AFDF6A27-4DB1-46C5-8011-C9674BFE6AF0}"/>
              </a:ext>
            </a:extLst>
          </p:cNvPr>
          <p:cNvPicPr>
            <a:picLocks noChangeAspect="1"/>
          </p:cNvPicPr>
          <p:nvPr/>
        </p:nvPicPr>
        <p:blipFill>
          <a:blip r:embed="rId2">
            <a:alphaModFix/>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tretch>
            <a:fillRect/>
          </a:stretch>
        </p:blipFill>
        <p:spPr>
          <a:xfrm>
            <a:off x="2944854" y="1268248"/>
            <a:ext cx="6125276" cy="4054003"/>
          </a:xfrm>
          <a:prstGeom prst="rect">
            <a:avLst/>
          </a:prstGeom>
        </p:spPr>
      </p:pic>
      <p:sp>
        <p:nvSpPr>
          <p:cNvPr id="16" name="Rectangle 15">
            <a:extLst>
              <a:ext uri="{FF2B5EF4-FFF2-40B4-BE49-F238E27FC236}">
                <a16:creationId xmlns:a16="http://schemas.microsoft.com/office/drawing/2014/main" id="{EEF38B50-15EE-41F4-A724-55E84D1C44D5}"/>
              </a:ext>
            </a:extLst>
          </p:cNvPr>
          <p:cNvSpPr/>
          <p:nvPr/>
        </p:nvSpPr>
        <p:spPr>
          <a:xfrm>
            <a:off x="2897438" y="1268249"/>
            <a:ext cx="6172692" cy="1685100"/>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0766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2CB95541209FC408E8AFBB3AE9AFF58" ma:contentTypeVersion="12" ma:contentTypeDescription="Create a new document." ma:contentTypeScope="" ma:versionID="13f14e8dbe42a8c7e80b1d7b4f0875a2">
  <xsd:schema xmlns:xsd="http://www.w3.org/2001/XMLSchema" xmlns:xs="http://www.w3.org/2001/XMLSchema" xmlns:p="http://schemas.microsoft.com/office/2006/metadata/properties" xmlns:ns3="49244040-6fda-409a-856a-8c0052349c4b" xmlns:ns4="db4f6566-2219-4e83-a2d0-43aa25ab097b" targetNamespace="http://schemas.microsoft.com/office/2006/metadata/properties" ma:root="true" ma:fieldsID="8e758c0542fceb681584e1d20ebccda4" ns3:_="" ns4:_="">
    <xsd:import namespace="49244040-6fda-409a-856a-8c0052349c4b"/>
    <xsd:import namespace="db4f6566-2219-4e83-a2d0-43aa25ab097b"/>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element ref="ns3:MediaServiceAutoKeyPoints" minOccurs="0"/>
                <xsd:element ref="ns3:MediaServiceKeyPoints" minOccurs="0"/>
                <xsd:element ref="ns3:MediaServiceDateTaken"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9244040-6fda-409a-856a-8c0052349c4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b4f6566-2219-4e83-a2d0-43aa25ab097b"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A277895-1693-4704-B8B7-55285186DDDD}">
  <ds:schemaRefs>
    <ds:schemaRef ds:uri="http://schemas.microsoft.com/sharepoint/v3/contenttype/forms"/>
  </ds:schemaRefs>
</ds:datastoreItem>
</file>

<file path=customXml/itemProps2.xml><?xml version="1.0" encoding="utf-8"?>
<ds:datastoreItem xmlns:ds="http://schemas.openxmlformats.org/officeDocument/2006/customXml" ds:itemID="{2D4CE0D2-62FA-47B9-9461-B1D2F5E22322}">
  <ds:schemaRefs>
    <ds:schemaRef ds:uri="http://purl.org/dc/dcmitype/"/>
    <ds:schemaRef ds:uri="http://schemas.microsoft.com/office/infopath/2007/PartnerControls"/>
    <ds:schemaRef ds:uri="http://schemas.microsoft.com/office/2006/documentManagement/types"/>
    <ds:schemaRef ds:uri="http://schemas.microsoft.com/office/2006/metadata/properties"/>
    <ds:schemaRef ds:uri="http://purl.org/dc/terms/"/>
    <ds:schemaRef ds:uri="http://schemas.openxmlformats.org/package/2006/metadata/core-properties"/>
    <ds:schemaRef ds:uri="db4f6566-2219-4e83-a2d0-43aa25ab097b"/>
    <ds:schemaRef ds:uri="49244040-6fda-409a-856a-8c0052349c4b"/>
    <ds:schemaRef ds:uri="http://www.w3.org/XML/1998/namespace"/>
    <ds:schemaRef ds:uri="http://purl.org/dc/elements/1.1/"/>
  </ds:schemaRefs>
</ds:datastoreItem>
</file>

<file path=customXml/itemProps3.xml><?xml version="1.0" encoding="utf-8"?>
<ds:datastoreItem xmlns:ds="http://schemas.openxmlformats.org/officeDocument/2006/customXml" ds:itemID="{89F5C55B-E5BF-4B57-8989-6938C3BDE2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9244040-6fda-409a-856a-8c0052349c4b"/>
    <ds:schemaRef ds:uri="db4f6566-2219-4e83-a2d0-43aa25ab097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101</TotalTime>
  <Words>2023</Words>
  <Application>Microsoft Office PowerPoint</Application>
  <PresentationFormat>Widescreen</PresentationFormat>
  <Paragraphs>242</Paragraphs>
  <Slides>25</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Calibri</vt:lpstr>
      <vt:lpstr>Calibri Light</vt:lpstr>
      <vt:lpstr>Helvetica Neue</vt:lpstr>
      <vt:lpstr>Rockwell Extra Bold</vt:lpstr>
      <vt:lpstr>Segoe UI</vt:lpstr>
      <vt:lpstr>Segoe UI Light</vt:lpstr>
      <vt:lpstr>Segoe UI Semibold</vt:lpstr>
      <vt:lpstr>Segoe UI Semilight</vt:lpstr>
      <vt:lpstr>Office Theme</vt:lpstr>
      <vt:lpstr>PowerPoint Presentation</vt:lpstr>
      <vt:lpstr>Agenda</vt:lpstr>
      <vt:lpstr>James Wasson</vt:lpstr>
      <vt:lpstr>What is DevOps? People. Process. Products.</vt:lpstr>
      <vt:lpstr>PowerPoint Presentation</vt:lpstr>
      <vt:lpstr>Azure DevOps</vt:lpstr>
      <vt:lpstr>PowerPoint Presentation</vt:lpstr>
      <vt:lpstr>Azure Boards</vt:lpstr>
      <vt:lpstr>The 4 Types of Work</vt:lpstr>
      <vt:lpstr>What are Work Items?</vt:lpstr>
      <vt:lpstr>Work Item Hierarchy </vt:lpstr>
      <vt:lpstr>User Stories</vt:lpstr>
      <vt:lpstr>User Story Examples</vt:lpstr>
      <vt:lpstr>Story Points</vt:lpstr>
      <vt:lpstr>Story Point Sizing</vt:lpstr>
      <vt:lpstr>Acceptance Criteria</vt:lpstr>
      <vt:lpstr>I.N.V.E.S.T</vt:lpstr>
      <vt:lpstr>Tasks</vt:lpstr>
      <vt:lpstr>Features</vt:lpstr>
      <vt:lpstr>Epics</vt:lpstr>
      <vt:lpstr>Decomposing Stories</vt:lpstr>
      <vt:lpstr>The Five Levels of Planning</vt:lpstr>
      <vt:lpstr>PowerPoint Presentation</vt:lpstr>
      <vt:lpstr>Questions?</vt:lpstr>
      <vt:lpstr>Make Work Visible!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Wasson, James T</dc:creator>
  <cp:lastModifiedBy>Wasson, James T</cp:lastModifiedBy>
  <cp:revision>1</cp:revision>
  <dcterms:created xsi:type="dcterms:W3CDTF">2021-02-18T21:30:25Z</dcterms:created>
  <dcterms:modified xsi:type="dcterms:W3CDTF">2021-02-18T23:11:29Z</dcterms:modified>
</cp:coreProperties>
</file>